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5666" r:id="rId1"/>
    <p:sldMasterId id="2147485672" r:id="rId2"/>
    <p:sldMasterId id="2147485678" r:id="rId3"/>
    <p:sldMasterId id="2147485685" r:id="rId4"/>
  </p:sldMasterIdLst>
  <p:notesMasterIdLst>
    <p:notesMasterId r:id="rId27"/>
  </p:notesMasterIdLst>
  <p:handoutMasterIdLst>
    <p:handoutMasterId r:id="rId28"/>
  </p:handoutMasterIdLst>
  <p:sldIdLst>
    <p:sldId id="385" r:id="rId5"/>
    <p:sldId id="288" r:id="rId6"/>
    <p:sldId id="295" r:id="rId7"/>
    <p:sldId id="386" r:id="rId8"/>
    <p:sldId id="394" r:id="rId9"/>
    <p:sldId id="387" r:id="rId10"/>
    <p:sldId id="388" r:id="rId11"/>
    <p:sldId id="392" r:id="rId12"/>
    <p:sldId id="391" r:id="rId13"/>
    <p:sldId id="390" r:id="rId14"/>
    <p:sldId id="389" r:id="rId15"/>
    <p:sldId id="399" r:id="rId16"/>
    <p:sldId id="400" r:id="rId17"/>
    <p:sldId id="402" r:id="rId18"/>
    <p:sldId id="396" r:id="rId19"/>
    <p:sldId id="395" r:id="rId20"/>
    <p:sldId id="404" r:id="rId21"/>
    <p:sldId id="403" r:id="rId22"/>
    <p:sldId id="406" r:id="rId23"/>
    <p:sldId id="412" r:id="rId24"/>
    <p:sldId id="408" r:id="rId25"/>
    <p:sldId id="413" r:id="rId26"/>
  </p:sldIdLst>
  <p:sldSz cx="9144000" cy="6858000" type="screen4x3"/>
  <p:notesSz cx="6807200" cy="9939338"/>
  <p:defaultTextStyle>
    <a:defPPr>
      <a:defRPr lang="en-AU"/>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DCDCDC"/>
    <a:srgbClr val="E6E6E6"/>
    <a:srgbClr val="F0F0F0"/>
    <a:srgbClr val="540000"/>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3" autoAdjust="0"/>
    <p:restoredTop sz="94737" autoAdjust="0"/>
  </p:normalViewPr>
  <p:slideViewPr>
    <p:cSldViewPr snapToGrid="0">
      <p:cViewPr varScale="1">
        <p:scale>
          <a:sx n="69" d="100"/>
          <a:sy n="69" d="100"/>
        </p:scale>
        <p:origin x="-88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990" cy="496427"/>
          </a:xfrm>
          <a:prstGeom prst="rect">
            <a:avLst/>
          </a:prstGeom>
        </p:spPr>
        <p:txBody>
          <a:bodyPr vert="horz" wrap="square" lIns="88340" tIns="44170" rIns="88340" bIns="4417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55689" y="1"/>
            <a:ext cx="2949990" cy="496427"/>
          </a:xfrm>
          <a:prstGeom prst="rect">
            <a:avLst/>
          </a:prstGeom>
        </p:spPr>
        <p:txBody>
          <a:bodyPr vert="horz" wrap="square" lIns="88340" tIns="44170" rIns="88340" bIns="44170" numCol="1" anchor="t" anchorCtr="0" compatLnSpc="1">
            <a:prstTxWarp prst="textNoShape">
              <a:avLst/>
            </a:prstTxWarp>
          </a:bodyPr>
          <a:lstStyle>
            <a:lvl1pPr algn="r">
              <a:defRPr sz="1200">
                <a:ea typeface="ＭＳ Ｐゴシック" charset="-128"/>
                <a:cs typeface="+mn-cs"/>
              </a:defRPr>
            </a:lvl1pPr>
          </a:lstStyle>
          <a:p>
            <a:pPr>
              <a:defRPr/>
            </a:pPr>
            <a:fld id="{5F5D47D3-7075-43E3-A73E-2F6F7726A3DE}" type="datetime1">
              <a:rPr lang="en-US"/>
              <a:pPr>
                <a:defRPr/>
              </a:pPr>
              <a:t>10/24/2013</a:t>
            </a:fld>
            <a:endParaRPr lang="en-US"/>
          </a:p>
        </p:txBody>
      </p:sp>
      <p:sp>
        <p:nvSpPr>
          <p:cNvPr id="4" name="Footer Placeholder 3"/>
          <p:cNvSpPr>
            <a:spLocks noGrp="1"/>
          </p:cNvSpPr>
          <p:nvPr>
            <p:ph type="ftr" sz="quarter" idx="2"/>
          </p:nvPr>
        </p:nvSpPr>
        <p:spPr>
          <a:xfrm>
            <a:off x="0" y="9441369"/>
            <a:ext cx="2949990" cy="496427"/>
          </a:xfrm>
          <a:prstGeom prst="rect">
            <a:avLst/>
          </a:prstGeom>
        </p:spPr>
        <p:txBody>
          <a:bodyPr vert="horz" wrap="square" lIns="88340" tIns="44170" rIns="88340" bIns="4417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55689" y="9441369"/>
            <a:ext cx="2949990" cy="496427"/>
          </a:xfrm>
          <a:prstGeom prst="rect">
            <a:avLst/>
          </a:prstGeom>
        </p:spPr>
        <p:txBody>
          <a:bodyPr vert="horz" wrap="square" lIns="88340" tIns="44170" rIns="88340" bIns="44170" numCol="1" anchor="b" anchorCtr="0" compatLnSpc="1">
            <a:prstTxWarp prst="textNoShape">
              <a:avLst/>
            </a:prstTxWarp>
          </a:bodyPr>
          <a:lstStyle>
            <a:lvl1pPr algn="r">
              <a:defRPr sz="1200">
                <a:ea typeface="ＭＳ Ｐゴシック" charset="-128"/>
                <a:cs typeface="+mn-cs"/>
              </a:defRPr>
            </a:lvl1pPr>
          </a:lstStyle>
          <a:p>
            <a:pPr>
              <a:defRPr/>
            </a:pPr>
            <a:fld id="{857A352E-9E7B-4262-993A-F373368DD6C8}" type="slidenum">
              <a:rPr lang="en-US"/>
              <a:pPr>
                <a:defRPr/>
              </a:pPr>
              <a:t>‹#›</a:t>
            </a:fld>
            <a:endParaRPr lang="en-US"/>
          </a:p>
        </p:txBody>
      </p:sp>
    </p:spTree>
    <p:extLst>
      <p:ext uri="{BB962C8B-B14F-4D97-AF65-F5344CB8AC3E}">
        <p14:creationId xmlns:p14="http://schemas.microsoft.com/office/powerpoint/2010/main" val="64403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49990" cy="496427"/>
          </a:xfrm>
          <a:prstGeom prst="rect">
            <a:avLst/>
          </a:prstGeom>
          <a:noFill/>
          <a:ln w="9525">
            <a:noFill/>
            <a:miter lim="800000"/>
            <a:headEnd/>
            <a:tailEnd/>
          </a:ln>
          <a:effectLst/>
        </p:spPr>
        <p:txBody>
          <a:bodyPr vert="horz" wrap="square" lIns="95690" tIns="47845" rIns="95690" bIns="47845" numCol="1" anchor="t" anchorCtr="0" compatLnSpc="1">
            <a:prstTxWarp prst="textNoShape">
              <a:avLst/>
            </a:prstTxWarp>
          </a:bodyPr>
          <a:lstStyle>
            <a:lvl1pPr defTabSz="957019">
              <a:defRPr sz="1300"/>
            </a:lvl1pPr>
          </a:lstStyle>
          <a:p>
            <a:endParaRPr lang="en-US"/>
          </a:p>
        </p:txBody>
      </p:sp>
      <p:sp>
        <p:nvSpPr>
          <p:cNvPr id="15363" name="Rectangle 3"/>
          <p:cNvSpPr>
            <a:spLocks noGrp="1" noChangeArrowheads="1"/>
          </p:cNvSpPr>
          <p:nvPr>
            <p:ph type="dt" idx="1"/>
          </p:nvPr>
        </p:nvSpPr>
        <p:spPr bwMode="auto">
          <a:xfrm>
            <a:off x="3855689" y="1"/>
            <a:ext cx="2949990" cy="496427"/>
          </a:xfrm>
          <a:prstGeom prst="rect">
            <a:avLst/>
          </a:prstGeom>
          <a:noFill/>
          <a:ln w="9525">
            <a:noFill/>
            <a:miter lim="800000"/>
            <a:headEnd/>
            <a:tailEnd/>
          </a:ln>
          <a:effectLst/>
        </p:spPr>
        <p:txBody>
          <a:bodyPr vert="horz" wrap="square" lIns="95690" tIns="47845" rIns="95690" bIns="47845" numCol="1" anchor="t" anchorCtr="0" compatLnSpc="1">
            <a:prstTxWarp prst="textNoShape">
              <a:avLst/>
            </a:prstTxWarp>
          </a:bodyPr>
          <a:lstStyle>
            <a:lvl1pPr algn="r" defTabSz="957019">
              <a:defRPr sz="1300"/>
            </a:lvl1pPr>
          </a:lstStyle>
          <a:p>
            <a:fld id="{0B0FFCA9-2A84-41BF-AC86-28A291D71A82}" type="datetime1">
              <a:rPr lang="en-US"/>
              <a:pPr/>
              <a:t>10/24/2013</a:t>
            </a:fld>
            <a:endParaRPr lang="en-US"/>
          </a:p>
        </p:txBody>
      </p:sp>
      <p:sp>
        <p:nvSpPr>
          <p:cNvPr id="9220"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0416" y="4720684"/>
            <a:ext cx="5446369" cy="4472471"/>
          </a:xfrm>
          <a:prstGeom prst="rect">
            <a:avLst/>
          </a:prstGeom>
          <a:noFill/>
          <a:ln w="9525">
            <a:noFill/>
            <a:miter lim="800000"/>
            <a:headEnd/>
            <a:tailEnd/>
          </a:ln>
          <a:effectLst/>
        </p:spPr>
        <p:txBody>
          <a:bodyPr vert="horz" wrap="square" lIns="95690" tIns="47845" rIns="95690" bIns="47845"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5366" name="Rectangle 6"/>
          <p:cNvSpPr>
            <a:spLocks noGrp="1" noChangeArrowheads="1"/>
          </p:cNvSpPr>
          <p:nvPr>
            <p:ph type="ftr" sz="quarter" idx="4"/>
          </p:nvPr>
        </p:nvSpPr>
        <p:spPr bwMode="auto">
          <a:xfrm>
            <a:off x="0" y="9441369"/>
            <a:ext cx="2949990" cy="496427"/>
          </a:xfrm>
          <a:prstGeom prst="rect">
            <a:avLst/>
          </a:prstGeom>
          <a:noFill/>
          <a:ln w="9525">
            <a:noFill/>
            <a:miter lim="800000"/>
            <a:headEnd/>
            <a:tailEnd/>
          </a:ln>
          <a:effectLst/>
        </p:spPr>
        <p:txBody>
          <a:bodyPr vert="horz" wrap="square" lIns="95690" tIns="47845" rIns="95690" bIns="47845" numCol="1" anchor="b" anchorCtr="0" compatLnSpc="1">
            <a:prstTxWarp prst="textNoShape">
              <a:avLst/>
            </a:prstTxWarp>
          </a:bodyPr>
          <a:lstStyle>
            <a:lvl1pPr defTabSz="957019">
              <a:defRPr sz="1300"/>
            </a:lvl1pPr>
          </a:lstStyle>
          <a:p>
            <a:endParaRPr lang="en-US"/>
          </a:p>
        </p:txBody>
      </p:sp>
      <p:sp>
        <p:nvSpPr>
          <p:cNvPr id="15367" name="Rectangle 7"/>
          <p:cNvSpPr>
            <a:spLocks noGrp="1" noChangeArrowheads="1"/>
          </p:cNvSpPr>
          <p:nvPr>
            <p:ph type="sldNum" sz="quarter" idx="5"/>
          </p:nvPr>
        </p:nvSpPr>
        <p:spPr bwMode="auto">
          <a:xfrm>
            <a:off x="3855689" y="9441369"/>
            <a:ext cx="2949990" cy="496427"/>
          </a:xfrm>
          <a:prstGeom prst="rect">
            <a:avLst/>
          </a:prstGeom>
          <a:noFill/>
          <a:ln w="9525">
            <a:noFill/>
            <a:miter lim="800000"/>
            <a:headEnd/>
            <a:tailEnd/>
          </a:ln>
          <a:effectLst/>
        </p:spPr>
        <p:txBody>
          <a:bodyPr vert="horz" wrap="square" lIns="95690" tIns="47845" rIns="95690" bIns="47845" numCol="1" anchor="b" anchorCtr="0" compatLnSpc="1">
            <a:prstTxWarp prst="textNoShape">
              <a:avLst/>
            </a:prstTxWarp>
          </a:bodyPr>
          <a:lstStyle>
            <a:lvl1pPr algn="r" defTabSz="957019">
              <a:defRPr sz="1300">
                <a:ea typeface="ＭＳ Ｐゴシック" charset="-128"/>
                <a:cs typeface="+mn-cs"/>
              </a:defRPr>
            </a:lvl1pPr>
          </a:lstStyle>
          <a:p>
            <a:pPr>
              <a:defRPr/>
            </a:pPr>
            <a:fld id="{79417342-8576-4DCA-8ED7-43AFDE355215}" type="slidenum">
              <a:rPr lang="en-AU"/>
              <a:pPr>
                <a:defRPr/>
              </a:pPr>
              <a:t>‹#›</a:t>
            </a:fld>
            <a:endParaRPr lang="en-AU"/>
          </a:p>
        </p:txBody>
      </p:sp>
    </p:spTree>
    <p:extLst>
      <p:ext uri="{BB962C8B-B14F-4D97-AF65-F5344CB8AC3E}">
        <p14:creationId xmlns:p14="http://schemas.microsoft.com/office/powerpoint/2010/main" val="3323210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0D6C90F6-6BF9-4708-BB7D-CA22F176AE07}" type="slidenum">
              <a:rPr lang="en-AU"/>
              <a:pPr>
                <a:defRPr/>
              </a:pPr>
              <a:t>1</a:t>
            </a:fld>
            <a:endParaRPr lang="en-AU"/>
          </a:p>
        </p:txBody>
      </p:sp>
      <p:sp>
        <p:nvSpPr>
          <p:cNvPr id="12289" name="Slide Image Placeholder 1"/>
          <p:cNvSpPr>
            <a:spLocks noGrp="1" noRot="1" noChangeAspect="1" noTextEdit="1"/>
          </p:cNvSpPr>
          <p:nvPr>
            <p:ph type="sldImg"/>
          </p:nvPr>
        </p:nvSpPr>
        <p:spPr>
          <a:xfrm>
            <a:off x="920750" y="746125"/>
            <a:ext cx="4965700" cy="3725863"/>
          </a:xfrm>
          <a:ln/>
        </p:spPr>
      </p:sp>
      <p:sp>
        <p:nvSpPr>
          <p:cNvPr id="12290" name="Notes Placeholder 2"/>
          <p:cNvSpPr>
            <a:spLocks noGrp="1"/>
          </p:cNvSpPr>
          <p:nvPr>
            <p:ph type="body" idx="1"/>
          </p:nvPr>
        </p:nvSpPr>
        <p:spPr>
          <a:noFill/>
          <a:ln/>
        </p:spPr>
        <p:txBody>
          <a:bodyPr/>
          <a:lstStyle/>
          <a:p>
            <a:endParaRPr lang="en-US" baseline="0" dirty="0" smtClean="0">
              <a:ea typeface="ＭＳ Ｐゴシック"/>
              <a:cs typeface="ＭＳ Ｐゴシック"/>
            </a:endParaRPr>
          </a:p>
        </p:txBody>
      </p:sp>
      <p:sp>
        <p:nvSpPr>
          <p:cNvPr id="12291" name="Slide Number Placeholder 3"/>
          <p:cNvSpPr txBox="1">
            <a:spLocks noGrp="1"/>
          </p:cNvSpPr>
          <p:nvPr/>
        </p:nvSpPr>
        <p:spPr bwMode="auto">
          <a:xfrm>
            <a:off x="3855689" y="9441369"/>
            <a:ext cx="2949990" cy="496427"/>
          </a:xfrm>
          <a:prstGeom prst="rect">
            <a:avLst/>
          </a:prstGeom>
          <a:noFill/>
          <a:ln w="9525">
            <a:noFill/>
            <a:miter lim="800000"/>
            <a:headEnd/>
            <a:tailEnd/>
          </a:ln>
        </p:spPr>
        <p:txBody>
          <a:bodyPr lIns="95690" tIns="47845" rIns="95690" bIns="47845" anchor="b"/>
          <a:lstStyle/>
          <a:p>
            <a:pPr algn="r" defTabSz="957019"/>
            <a:fld id="{105165CB-49A6-4291-B934-0D35AB6D5249}" type="slidenum">
              <a:rPr lang="en-AU" sz="1300"/>
              <a:pPr algn="r" defTabSz="957019"/>
              <a:t>1</a:t>
            </a:fld>
            <a:endParaRPr lang="en-AU"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10</a:t>
            </a:fld>
            <a:endParaRPr lang="en-AU"/>
          </a:p>
        </p:txBody>
      </p:sp>
    </p:spTree>
    <p:extLst>
      <p:ext uri="{BB962C8B-B14F-4D97-AF65-F5344CB8AC3E}">
        <p14:creationId xmlns:p14="http://schemas.microsoft.com/office/powerpoint/2010/main" val="3005968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a:lnSpc>
                <a:spcPct val="80000"/>
              </a:lnSpc>
            </a:pPr>
            <a:endParaRPr lang="en-AU" dirty="0">
              <a:ea typeface="ＭＳ Ｐゴシック" pitchFamily="28" charset="-128"/>
            </a:endParaRPr>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11</a:t>
            </a:fld>
            <a:endParaRPr lang="en-AU"/>
          </a:p>
        </p:txBody>
      </p:sp>
    </p:spTree>
    <p:extLst>
      <p:ext uri="{BB962C8B-B14F-4D97-AF65-F5344CB8AC3E}">
        <p14:creationId xmlns:p14="http://schemas.microsoft.com/office/powerpoint/2010/main" val="171865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20750" y="746125"/>
            <a:ext cx="4965700" cy="3725863"/>
          </a:xfrm>
          <a:noFill/>
        </p:spPr>
      </p:sp>
      <p:sp>
        <p:nvSpPr>
          <p:cNvPr id="43011" name="Notes Placeholder 2"/>
          <p:cNvSpPr>
            <a:spLocks noGrp="1"/>
          </p:cNvSpPr>
          <p:nvPr>
            <p:ph type="body" idx="1"/>
          </p:nvPr>
        </p:nvSpPr>
        <p:spPr>
          <a:noFill/>
        </p:spPr>
        <p:txBody>
          <a:bodyPr/>
          <a:lstStyle/>
          <a:p>
            <a:endParaRPr lang="en-AU" dirty="0" smtClean="0">
              <a:ea typeface="ＭＳ Ｐゴシック" pitchFamily="28" charset="-128"/>
            </a:endParaRPr>
          </a:p>
        </p:txBody>
      </p:sp>
      <p:sp>
        <p:nvSpPr>
          <p:cNvPr id="43012" name="Slide Number Placeholder 3"/>
          <p:cNvSpPr>
            <a:spLocks noGrp="1"/>
          </p:cNvSpPr>
          <p:nvPr>
            <p:ph type="sldNum" sz="quarter" idx="5"/>
          </p:nvPr>
        </p:nvSpPr>
        <p:spPr>
          <a:noFill/>
        </p:spPr>
        <p:txBody>
          <a:bodyPr/>
          <a:lstStyle>
            <a:lvl1pPr defTabSz="915909" eaLnBrk="0" hangingPunct="0">
              <a:defRPr>
                <a:solidFill>
                  <a:schemeClr val="tx1"/>
                </a:solidFill>
                <a:latin typeface="Arial" charset="0"/>
                <a:ea typeface="ＭＳ Ｐゴシック" pitchFamily="28" charset="-128"/>
              </a:defRPr>
            </a:lvl1pPr>
            <a:lvl2pPr marL="742885" indent="-285725" defTabSz="915909" eaLnBrk="0" hangingPunct="0">
              <a:defRPr>
                <a:solidFill>
                  <a:schemeClr val="tx1"/>
                </a:solidFill>
                <a:latin typeface="Arial" charset="0"/>
                <a:ea typeface="ＭＳ Ｐゴシック" pitchFamily="28" charset="-128"/>
              </a:defRPr>
            </a:lvl2pPr>
            <a:lvl3pPr marL="1142901" indent="-228580" defTabSz="915909" eaLnBrk="0" hangingPunct="0">
              <a:defRPr>
                <a:solidFill>
                  <a:schemeClr val="tx1"/>
                </a:solidFill>
                <a:latin typeface="Arial" charset="0"/>
                <a:ea typeface="ＭＳ Ｐゴシック" pitchFamily="28" charset="-128"/>
              </a:defRPr>
            </a:lvl3pPr>
            <a:lvl4pPr marL="1600062" indent="-228580" defTabSz="915909" eaLnBrk="0" hangingPunct="0">
              <a:defRPr>
                <a:solidFill>
                  <a:schemeClr val="tx1"/>
                </a:solidFill>
                <a:latin typeface="Arial" charset="0"/>
                <a:ea typeface="ＭＳ Ｐゴシック" pitchFamily="28" charset="-128"/>
              </a:defRPr>
            </a:lvl4pPr>
            <a:lvl5pPr marL="2057222" indent="-228580" defTabSz="915909" eaLnBrk="0" hangingPunct="0">
              <a:defRPr>
                <a:solidFill>
                  <a:schemeClr val="tx1"/>
                </a:solidFill>
                <a:latin typeface="Arial" charset="0"/>
                <a:ea typeface="ＭＳ Ｐゴシック" pitchFamily="28" charset="-128"/>
              </a:defRPr>
            </a:lvl5pPr>
            <a:lvl6pPr marL="2514382" indent="-228580" defTabSz="915909" eaLnBrk="0" fontAlgn="base" hangingPunct="0">
              <a:spcBef>
                <a:spcPct val="0"/>
              </a:spcBef>
              <a:spcAft>
                <a:spcPct val="0"/>
              </a:spcAft>
              <a:defRPr>
                <a:solidFill>
                  <a:schemeClr val="tx1"/>
                </a:solidFill>
                <a:latin typeface="Arial" charset="0"/>
                <a:ea typeface="ＭＳ Ｐゴシック" pitchFamily="28" charset="-128"/>
              </a:defRPr>
            </a:lvl6pPr>
            <a:lvl7pPr marL="2971543" indent="-228580" defTabSz="915909" eaLnBrk="0" fontAlgn="base" hangingPunct="0">
              <a:spcBef>
                <a:spcPct val="0"/>
              </a:spcBef>
              <a:spcAft>
                <a:spcPct val="0"/>
              </a:spcAft>
              <a:defRPr>
                <a:solidFill>
                  <a:schemeClr val="tx1"/>
                </a:solidFill>
                <a:latin typeface="Arial" charset="0"/>
                <a:ea typeface="ＭＳ Ｐゴシック" pitchFamily="28" charset="-128"/>
              </a:defRPr>
            </a:lvl7pPr>
            <a:lvl8pPr marL="3428703" indent="-228580" defTabSz="915909" eaLnBrk="0" fontAlgn="base" hangingPunct="0">
              <a:spcBef>
                <a:spcPct val="0"/>
              </a:spcBef>
              <a:spcAft>
                <a:spcPct val="0"/>
              </a:spcAft>
              <a:defRPr>
                <a:solidFill>
                  <a:schemeClr val="tx1"/>
                </a:solidFill>
                <a:latin typeface="Arial" charset="0"/>
                <a:ea typeface="ＭＳ Ｐゴシック" pitchFamily="28" charset="-128"/>
              </a:defRPr>
            </a:lvl8pPr>
            <a:lvl9pPr marL="3885864" indent="-228580" defTabSz="915909"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FBC7B70C-7E9E-4609-B96E-919C0F605136}" type="slidenum">
              <a:rPr lang="en-AU">
                <a:solidFill>
                  <a:prstClr val="black"/>
                </a:solidFill>
                <a:latin typeface="Calibri" pitchFamily="28" charset="0"/>
              </a:rPr>
              <a:pPr eaLnBrk="1" hangingPunct="1"/>
              <a:t>12</a:t>
            </a:fld>
            <a:endParaRPr lang="en-AU">
              <a:solidFill>
                <a:prstClr val="black"/>
              </a:solidFill>
              <a:latin typeface="Calibri" pitchFamily="2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20750" y="746125"/>
            <a:ext cx="4965700" cy="3725863"/>
          </a:xfrm>
          <a:noFill/>
        </p:spPr>
      </p:sp>
      <p:sp>
        <p:nvSpPr>
          <p:cNvPr id="3" name="Notes Placeholder 2"/>
          <p:cNvSpPr>
            <a:spLocks noGrp="1"/>
          </p:cNvSpPr>
          <p:nvPr>
            <p:ph type="body" idx="1"/>
          </p:nvPr>
        </p:nvSpPr>
        <p:spPr/>
        <p:txBody>
          <a:bodyPr/>
          <a:lstStyle/>
          <a:p>
            <a:pPr eaLnBrk="1" hangingPunct="1">
              <a:lnSpc>
                <a:spcPct val="80000"/>
              </a:lnSpc>
              <a:spcBef>
                <a:spcPct val="0"/>
              </a:spcBef>
              <a:defRPr/>
            </a:pPr>
            <a:endParaRPr lang="en-US" sz="1100" dirty="0">
              <a:ea typeface="ＭＳ Ｐゴシック" pitchFamily="28" charset="-128"/>
            </a:endParaRPr>
          </a:p>
        </p:txBody>
      </p:sp>
      <p:sp>
        <p:nvSpPr>
          <p:cNvPr id="44036" name="Slide Number Placeholder 3"/>
          <p:cNvSpPr>
            <a:spLocks noGrp="1"/>
          </p:cNvSpPr>
          <p:nvPr>
            <p:ph type="sldNum" sz="quarter" idx="5"/>
          </p:nvPr>
        </p:nvSpPr>
        <p:spPr>
          <a:noFill/>
        </p:spPr>
        <p:txBody>
          <a:bodyPr/>
          <a:lstStyle>
            <a:lvl1pPr defTabSz="915909" eaLnBrk="0" hangingPunct="0">
              <a:defRPr>
                <a:solidFill>
                  <a:schemeClr val="tx1"/>
                </a:solidFill>
                <a:latin typeface="Arial" charset="0"/>
                <a:ea typeface="ＭＳ Ｐゴシック" pitchFamily="28" charset="-128"/>
              </a:defRPr>
            </a:lvl1pPr>
            <a:lvl2pPr marL="742885" indent="-285725" defTabSz="915909" eaLnBrk="0" hangingPunct="0">
              <a:defRPr>
                <a:solidFill>
                  <a:schemeClr val="tx1"/>
                </a:solidFill>
                <a:latin typeface="Arial" charset="0"/>
                <a:ea typeface="ＭＳ Ｐゴシック" pitchFamily="28" charset="-128"/>
              </a:defRPr>
            </a:lvl2pPr>
            <a:lvl3pPr marL="1142901" indent="-228580" defTabSz="915909" eaLnBrk="0" hangingPunct="0">
              <a:defRPr>
                <a:solidFill>
                  <a:schemeClr val="tx1"/>
                </a:solidFill>
                <a:latin typeface="Arial" charset="0"/>
                <a:ea typeface="ＭＳ Ｐゴシック" pitchFamily="28" charset="-128"/>
              </a:defRPr>
            </a:lvl3pPr>
            <a:lvl4pPr marL="1600062" indent="-228580" defTabSz="915909" eaLnBrk="0" hangingPunct="0">
              <a:defRPr>
                <a:solidFill>
                  <a:schemeClr val="tx1"/>
                </a:solidFill>
                <a:latin typeface="Arial" charset="0"/>
                <a:ea typeface="ＭＳ Ｐゴシック" pitchFamily="28" charset="-128"/>
              </a:defRPr>
            </a:lvl4pPr>
            <a:lvl5pPr marL="2057222" indent="-228580" defTabSz="915909" eaLnBrk="0" hangingPunct="0">
              <a:defRPr>
                <a:solidFill>
                  <a:schemeClr val="tx1"/>
                </a:solidFill>
                <a:latin typeface="Arial" charset="0"/>
                <a:ea typeface="ＭＳ Ｐゴシック" pitchFamily="28" charset="-128"/>
              </a:defRPr>
            </a:lvl5pPr>
            <a:lvl6pPr marL="2514382" indent="-228580" defTabSz="915909" eaLnBrk="0" fontAlgn="base" hangingPunct="0">
              <a:spcBef>
                <a:spcPct val="0"/>
              </a:spcBef>
              <a:spcAft>
                <a:spcPct val="0"/>
              </a:spcAft>
              <a:defRPr>
                <a:solidFill>
                  <a:schemeClr val="tx1"/>
                </a:solidFill>
                <a:latin typeface="Arial" charset="0"/>
                <a:ea typeface="ＭＳ Ｐゴシック" pitchFamily="28" charset="-128"/>
              </a:defRPr>
            </a:lvl6pPr>
            <a:lvl7pPr marL="2971543" indent="-228580" defTabSz="915909" eaLnBrk="0" fontAlgn="base" hangingPunct="0">
              <a:spcBef>
                <a:spcPct val="0"/>
              </a:spcBef>
              <a:spcAft>
                <a:spcPct val="0"/>
              </a:spcAft>
              <a:defRPr>
                <a:solidFill>
                  <a:schemeClr val="tx1"/>
                </a:solidFill>
                <a:latin typeface="Arial" charset="0"/>
                <a:ea typeface="ＭＳ Ｐゴシック" pitchFamily="28" charset="-128"/>
              </a:defRPr>
            </a:lvl7pPr>
            <a:lvl8pPr marL="3428703" indent="-228580" defTabSz="915909" eaLnBrk="0" fontAlgn="base" hangingPunct="0">
              <a:spcBef>
                <a:spcPct val="0"/>
              </a:spcBef>
              <a:spcAft>
                <a:spcPct val="0"/>
              </a:spcAft>
              <a:defRPr>
                <a:solidFill>
                  <a:schemeClr val="tx1"/>
                </a:solidFill>
                <a:latin typeface="Arial" charset="0"/>
                <a:ea typeface="ＭＳ Ｐゴシック" pitchFamily="28" charset="-128"/>
              </a:defRPr>
            </a:lvl8pPr>
            <a:lvl9pPr marL="3885864" indent="-228580" defTabSz="915909"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3DF526E2-4816-4BE8-87A9-31EA3B38F5F3}" type="slidenum">
              <a:rPr lang="en-AU">
                <a:solidFill>
                  <a:prstClr val="black"/>
                </a:solidFill>
                <a:latin typeface="Calibri" pitchFamily="28" charset="0"/>
              </a:rPr>
              <a:pPr eaLnBrk="1" hangingPunct="1"/>
              <a:t>13</a:t>
            </a:fld>
            <a:endParaRPr lang="en-AU">
              <a:solidFill>
                <a:prstClr val="black"/>
              </a:solidFill>
              <a:latin typeface="Calibri" pitchFamily="2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xfrm>
            <a:off x="920750" y="746125"/>
            <a:ext cx="4965700" cy="3725863"/>
          </a:xfrm>
          <a:noFill/>
        </p:spPr>
      </p:sp>
      <p:sp>
        <p:nvSpPr>
          <p:cNvPr id="45059" name="Rectangle 3"/>
          <p:cNvSpPr>
            <a:spLocks noGrp="1"/>
          </p:cNvSpPr>
          <p:nvPr>
            <p:ph type="body" idx="1"/>
          </p:nvPr>
        </p:nvSpPr>
        <p:spPr>
          <a:noFill/>
        </p:spPr>
        <p:txBody>
          <a:bodyPr/>
          <a:lstStyle/>
          <a:p>
            <a:endParaRPr lang="en-AU" dirty="0" smtClean="0">
              <a:ea typeface="ＭＳ Ｐゴシック" pitchFamily="28"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15</a:t>
            </a:fld>
            <a:endParaRPr lang="en-AU"/>
          </a:p>
        </p:txBody>
      </p:sp>
    </p:spTree>
    <p:extLst>
      <p:ext uri="{BB962C8B-B14F-4D97-AF65-F5344CB8AC3E}">
        <p14:creationId xmlns:p14="http://schemas.microsoft.com/office/powerpoint/2010/main" val="2883602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16</a:t>
            </a:fld>
            <a:endParaRPr lang="en-AU"/>
          </a:p>
        </p:txBody>
      </p:sp>
    </p:spTree>
    <p:extLst>
      <p:ext uri="{BB962C8B-B14F-4D97-AF65-F5344CB8AC3E}">
        <p14:creationId xmlns:p14="http://schemas.microsoft.com/office/powerpoint/2010/main" val="1957811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17</a:t>
            </a:fld>
            <a:endParaRPr lang="en-AU"/>
          </a:p>
        </p:txBody>
      </p:sp>
    </p:spTree>
    <p:extLst>
      <p:ext uri="{BB962C8B-B14F-4D97-AF65-F5344CB8AC3E}">
        <p14:creationId xmlns:p14="http://schemas.microsoft.com/office/powerpoint/2010/main" val="2186138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18</a:t>
            </a:fld>
            <a:endParaRPr lang="en-AU"/>
          </a:p>
        </p:txBody>
      </p:sp>
    </p:spTree>
    <p:extLst>
      <p:ext uri="{BB962C8B-B14F-4D97-AF65-F5344CB8AC3E}">
        <p14:creationId xmlns:p14="http://schemas.microsoft.com/office/powerpoint/2010/main" val="103683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pPr defTabSz="457160" eaLnBrk="1" fontAlgn="auto" hangingPunct="1">
              <a:lnSpc>
                <a:spcPct val="90000"/>
              </a:lnSpc>
              <a:spcBef>
                <a:spcPts val="0"/>
              </a:spcBef>
              <a:spcAft>
                <a:spcPts val="0"/>
              </a:spcAft>
              <a:defRPr/>
            </a:pPr>
            <a:endParaRPr lang="en-AU" dirty="0" smtClean="0"/>
          </a:p>
          <a:p>
            <a:pPr marL="0" marR="0" indent="0" algn="l" defTabSz="457160" rtl="0" eaLnBrk="1" fontAlgn="auto" latinLnBrk="0" hangingPunct="1">
              <a:lnSpc>
                <a:spcPct val="90000"/>
              </a:lnSpc>
              <a:spcBef>
                <a:spcPts val="0"/>
              </a:spcBef>
              <a:spcAft>
                <a:spcPts val="0"/>
              </a:spcAft>
              <a:buClrTx/>
              <a:buSzTx/>
              <a:buFontTx/>
              <a:buNone/>
              <a:tabLst/>
              <a:defRPr/>
            </a:pPr>
            <a:r>
              <a:rPr lang="en-AU" dirty="0" smtClean="0">
                <a:solidFill>
                  <a:schemeClr val="bg1"/>
                </a:solidFill>
                <a:latin typeface="Calibri" pitchFamily="28" charset="0"/>
              </a:rPr>
              <a:t>www.flickr.com/photos/27139502@N00/351309426</a:t>
            </a:r>
          </a:p>
          <a:p>
            <a:pPr defTabSz="457160" eaLnBrk="1" fontAlgn="auto" hangingPunct="1">
              <a:lnSpc>
                <a:spcPct val="90000"/>
              </a:lnSpc>
              <a:spcBef>
                <a:spcPts val="0"/>
              </a:spcBef>
              <a:spcAft>
                <a:spcPts val="0"/>
              </a:spcAft>
              <a:defRPr/>
            </a:pPr>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19</a:t>
            </a:fld>
            <a:endParaRPr lang="en-AU"/>
          </a:p>
        </p:txBody>
      </p:sp>
    </p:spTree>
    <p:extLst>
      <p:ext uri="{BB962C8B-B14F-4D97-AF65-F5344CB8AC3E}">
        <p14:creationId xmlns:p14="http://schemas.microsoft.com/office/powerpoint/2010/main" val="213576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F318CA8D-5FD8-4BF8-A51B-D2A7079B4839}" type="slidenum">
              <a:rPr lang="en-AU"/>
              <a:pPr>
                <a:defRPr/>
              </a:pPr>
              <a:t>2</a:t>
            </a:fld>
            <a:endParaRPr lang="en-AU"/>
          </a:p>
        </p:txBody>
      </p:sp>
      <p:sp>
        <p:nvSpPr>
          <p:cNvPr id="16385" name="Rectangle 7"/>
          <p:cNvSpPr txBox="1">
            <a:spLocks noGrp="1" noChangeArrowheads="1"/>
          </p:cNvSpPr>
          <p:nvPr/>
        </p:nvSpPr>
        <p:spPr bwMode="auto">
          <a:xfrm>
            <a:off x="3855689" y="9441369"/>
            <a:ext cx="2949990" cy="496427"/>
          </a:xfrm>
          <a:prstGeom prst="rect">
            <a:avLst/>
          </a:prstGeom>
          <a:noFill/>
          <a:ln w="9525">
            <a:noFill/>
            <a:miter lim="800000"/>
            <a:headEnd/>
            <a:tailEnd/>
          </a:ln>
        </p:spPr>
        <p:txBody>
          <a:bodyPr lIns="95690" tIns="47845" rIns="95690" bIns="47845" anchor="b"/>
          <a:lstStyle/>
          <a:p>
            <a:pPr algn="r" defTabSz="957019"/>
            <a:fld id="{9946EFE3-B21E-47AF-954E-8C91FE574316}" type="slidenum">
              <a:rPr lang="en-AU" sz="1300"/>
              <a:pPr algn="r" defTabSz="957019"/>
              <a:t>2</a:t>
            </a:fld>
            <a:endParaRPr lang="en-AU" sz="1300"/>
          </a:p>
        </p:txBody>
      </p:sp>
      <p:sp>
        <p:nvSpPr>
          <p:cNvPr id="16386" name="Rectangle 2"/>
          <p:cNvSpPr>
            <a:spLocks noGrp="1" noRot="1" noChangeAspect="1" noChangeArrowheads="1" noTextEdit="1"/>
          </p:cNvSpPr>
          <p:nvPr>
            <p:ph type="sldImg"/>
          </p:nvPr>
        </p:nvSpPr>
        <p:spPr>
          <a:xfrm>
            <a:off x="920750" y="746125"/>
            <a:ext cx="4965700" cy="3725863"/>
          </a:xfrm>
          <a:ln/>
        </p:spPr>
      </p:sp>
      <p:sp>
        <p:nvSpPr>
          <p:cNvPr id="16387" name="Rectangle 3"/>
          <p:cNvSpPr>
            <a:spLocks noGrp="1" noChangeArrowheads="1"/>
          </p:cNvSpPr>
          <p:nvPr>
            <p:ph type="body" idx="1"/>
          </p:nvPr>
        </p:nvSpPr>
        <p:spPr>
          <a:noFill/>
          <a:ln/>
        </p:spPr>
        <p:txBody>
          <a:bodyPr/>
          <a:lstStyle/>
          <a:p>
            <a:pPr eaLnBrk="1" hangingPunct="1">
              <a:spcBef>
                <a:spcPct val="0"/>
              </a:spcBef>
            </a:pPr>
            <a:endParaRPr lang="en-US" dirty="0" smtClean="0">
              <a:ea typeface="ＭＳ Ｐゴシック" pitchFamily="28"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20</a:t>
            </a:fld>
            <a:endParaRPr lang="en-AU"/>
          </a:p>
        </p:txBody>
      </p:sp>
    </p:spTree>
    <p:extLst>
      <p:ext uri="{BB962C8B-B14F-4D97-AF65-F5344CB8AC3E}">
        <p14:creationId xmlns:p14="http://schemas.microsoft.com/office/powerpoint/2010/main" val="403225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21</a:t>
            </a:fld>
            <a:endParaRPr lang="en-AU"/>
          </a:p>
        </p:txBody>
      </p:sp>
    </p:spTree>
    <p:extLst>
      <p:ext uri="{BB962C8B-B14F-4D97-AF65-F5344CB8AC3E}">
        <p14:creationId xmlns:p14="http://schemas.microsoft.com/office/powerpoint/2010/main" val="3050315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22</a:t>
            </a:fld>
            <a:endParaRPr lang="en-AU"/>
          </a:p>
        </p:txBody>
      </p:sp>
    </p:spTree>
    <p:extLst>
      <p:ext uri="{BB962C8B-B14F-4D97-AF65-F5344CB8AC3E}">
        <p14:creationId xmlns:p14="http://schemas.microsoft.com/office/powerpoint/2010/main" val="305031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7E9A5FAB-ED61-437A-A8AD-C0B5E57D8080}" type="slidenum">
              <a:rPr lang="en-AU"/>
              <a:pPr>
                <a:defRPr/>
              </a:pPr>
              <a:t>3</a:t>
            </a:fld>
            <a:endParaRPr lang="en-AU"/>
          </a:p>
        </p:txBody>
      </p:sp>
      <p:sp>
        <p:nvSpPr>
          <p:cNvPr id="18433" name="Rectangle 7"/>
          <p:cNvSpPr txBox="1">
            <a:spLocks noGrp="1" noChangeArrowheads="1"/>
          </p:cNvSpPr>
          <p:nvPr/>
        </p:nvSpPr>
        <p:spPr bwMode="auto">
          <a:xfrm>
            <a:off x="3855689" y="9441369"/>
            <a:ext cx="2949990" cy="496427"/>
          </a:xfrm>
          <a:prstGeom prst="rect">
            <a:avLst/>
          </a:prstGeom>
          <a:noFill/>
          <a:ln w="9525">
            <a:noFill/>
            <a:miter lim="800000"/>
            <a:headEnd/>
            <a:tailEnd/>
          </a:ln>
        </p:spPr>
        <p:txBody>
          <a:bodyPr lIns="95690" tIns="47845" rIns="95690" bIns="47845" anchor="b"/>
          <a:lstStyle/>
          <a:p>
            <a:pPr algn="r" defTabSz="957019"/>
            <a:fld id="{4B17F6B2-F65B-43D6-92F4-C97C9FA94966}" type="slidenum">
              <a:rPr lang="en-AU" sz="1300"/>
              <a:pPr algn="r" defTabSz="957019"/>
              <a:t>3</a:t>
            </a:fld>
            <a:endParaRPr lang="en-AU" sz="1300"/>
          </a:p>
        </p:txBody>
      </p:sp>
      <p:sp>
        <p:nvSpPr>
          <p:cNvPr id="18434" name="Rectangle 2"/>
          <p:cNvSpPr>
            <a:spLocks noGrp="1" noRot="1" noChangeAspect="1" noChangeArrowheads="1" noTextEdit="1"/>
          </p:cNvSpPr>
          <p:nvPr>
            <p:ph type="sldImg"/>
          </p:nvPr>
        </p:nvSpPr>
        <p:spPr>
          <a:xfrm>
            <a:off x="920750" y="746125"/>
            <a:ext cx="4965700" cy="3725863"/>
          </a:xfrm>
          <a:ln/>
        </p:spPr>
      </p:sp>
      <p:sp>
        <p:nvSpPr>
          <p:cNvPr id="18435"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4</a:t>
            </a:fld>
            <a:endParaRPr lang="en-AU"/>
          </a:p>
        </p:txBody>
      </p:sp>
    </p:spTree>
    <p:extLst>
      <p:ext uri="{BB962C8B-B14F-4D97-AF65-F5344CB8AC3E}">
        <p14:creationId xmlns:p14="http://schemas.microsoft.com/office/powerpoint/2010/main" val="224393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920750" y="746125"/>
            <a:ext cx="4965700" cy="3725863"/>
          </a:xfrm>
          <a:noFill/>
        </p:spPr>
      </p:sp>
      <p:sp>
        <p:nvSpPr>
          <p:cNvPr id="32771" name="Notes Placeholder 2"/>
          <p:cNvSpPr>
            <a:spLocks noGrp="1"/>
          </p:cNvSpPr>
          <p:nvPr>
            <p:ph type="body" idx="1"/>
          </p:nvPr>
        </p:nvSpPr>
        <p:spPr>
          <a:noFill/>
        </p:spPr>
        <p:txBody>
          <a:bodyPr/>
          <a:lstStyle/>
          <a:p>
            <a:pPr eaLnBrk="1" hangingPunct="1">
              <a:spcBef>
                <a:spcPct val="0"/>
              </a:spcBef>
            </a:pPr>
            <a:endParaRPr lang="en-US" dirty="0" smtClean="0">
              <a:ea typeface="ＭＳ Ｐゴシック" pitchFamily="28" charset="-128"/>
            </a:endParaRPr>
          </a:p>
        </p:txBody>
      </p:sp>
      <p:sp>
        <p:nvSpPr>
          <p:cNvPr id="32772" name="Slide Number Placeholder 3"/>
          <p:cNvSpPr>
            <a:spLocks noGrp="1"/>
          </p:cNvSpPr>
          <p:nvPr>
            <p:ph type="sldNum" sz="quarter" idx="5"/>
          </p:nvPr>
        </p:nvSpPr>
        <p:spPr>
          <a:noFill/>
        </p:spPr>
        <p:txBody>
          <a:bodyPr/>
          <a:lstStyle>
            <a:lvl1pPr defTabSz="915909" eaLnBrk="0" hangingPunct="0">
              <a:defRPr>
                <a:solidFill>
                  <a:schemeClr val="tx1"/>
                </a:solidFill>
                <a:latin typeface="Arial" charset="0"/>
                <a:ea typeface="ＭＳ Ｐゴシック" pitchFamily="28" charset="-128"/>
              </a:defRPr>
            </a:lvl1pPr>
            <a:lvl2pPr marL="742885" indent="-285725" defTabSz="915909" eaLnBrk="0" hangingPunct="0">
              <a:defRPr>
                <a:solidFill>
                  <a:schemeClr val="tx1"/>
                </a:solidFill>
                <a:latin typeface="Arial" charset="0"/>
                <a:ea typeface="ＭＳ Ｐゴシック" pitchFamily="28" charset="-128"/>
              </a:defRPr>
            </a:lvl2pPr>
            <a:lvl3pPr marL="1142901" indent="-228580" defTabSz="915909" eaLnBrk="0" hangingPunct="0">
              <a:defRPr>
                <a:solidFill>
                  <a:schemeClr val="tx1"/>
                </a:solidFill>
                <a:latin typeface="Arial" charset="0"/>
                <a:ea typeface="ＭＳ Ｐゴシック" pitchFamily="28" charset="-128"/>
              </a:defRPr>
            </a:lvl3pPr>
            <a:lvl4pPr marL="1600062" indent="-228580" defTabSz="915909" eaLnBrk="0" hangingPunct="0">
              <a:defRPr>
                <a:solidFill>
                  <a:schemeClr val="tx1"/>
                </a:solidFill>
                <a:latin typeface="Arial" charset="0"/>
                <a:ea typeface="ＭＳ Ｐゴシック" pitchFamily="28" charset="-128"/>
              </a:defRPr>
            </a:lvl4pPr>
            <a:lvl5pPr marL="2057222" indent="-228580" defTabSz="915909" eaLnBrk="0" hangingPunct="0">
              <a:defRPr>
                <a:solidFill>
                  <a:schemeClr val="tx1"/>
                </a:solidFill>
                <a:latin typeface="Arial" charset="0"/>
                <a:ea typeface="ＭＳ Ｐゴシック" pitchFamily="28" charset="-128"/>
              </a:defRPr>
            </a:lvl5pPr>
            <a:lvl6pPr marL="2514382" indent="-228580" defTabSz="915909" eaLnBrk="0" fontAlgn="base" hangingPunct="0">
              <a:spcBef>
                <a:spcPct val="0"/>
              </a:spcBef>
              <a:spcAft>
                <a:spcPct val="0"/>
              </a:spcAft>
              <a:defRPr>
                <a:solidFill>
                  <a:schemeClr val="tx1"/>
                </a:solidFill>
                <a:latin typeface="Arial" charset="0"/>
                <a:ea typeface="ＭＳ Ｐゴシック" pitchFamily="28" charset="-128"/>
              </a:defRPr>
            </a:lvl6pPr>
            <a:lvl7pPr marL="2971543" indent="-228580" defTabSz="915909" eaLnBrk="0" fontAlgn="base" hangingPunct="0">
              <a:spcBef>
                <a:spcPct val="0"/>
              </a:spcBef>
              <a:spcAft>
                <a:spcPct val="0"/>
              </a:spcAft>
              <a:defRPr>
                <a:solidFill>
                  <a:schemeClr val="tx1"/>
                </a:solidFill>
                <a:latin typeface="Arial" charset="0"/>
                <a:ea typeface="ＭＳ Ｐゴシック" pitchFamily="28" charset="-128"/>
              </a:defRPr>
            </a:lvl7pPr>
            <a:lvl8pPr marL="3428703" indent="-228580" defTabSz="915909" eaLnBrk="0" fontAlgn="base" hangingPunct="0">
              <a:spcBef>
                <a:spcPct val="0"/>
              </a:spcBef>
              <a:spcAft>
                <a:spcPct val="0"/>
              </a:spcAft>
              <a:defRPr>
                <a:solidFill>
                  <a:schemeClr val="tx1"/>
                </a:solidFill>
                <a:latin typeface="Arial" charset="0"/>
                <a:ea typeface="ＭＳ Ｐゴシック" pitchFamily="28" charset="-128"/>
              </a:defRPr>
            </a:lvl8pPr>
            <a:lvl9pPr marL="3885864" indent="-228580" defTabSz="915909"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443805D1-6B3A-4F84-B2EE-2C34B9C25FF8}" type="slidenum">
              <a:rPr lang="en-AU" smtClean="0">
                <a:latin typeface="Times New Roman" pitchFamily="18" charset="0"/>
              </a:rPr>
              <a:pPr eaLnBrk="1" hangingPunct="1"/>
              <a:t>5</a:t>
            </a:fld>
            <a:endParaRPr lang="en-AU"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6</a:t>
            </a:fld>
            <a:endParaRPr lang="en-AU"/>
          </a:p>
        </p:txBody>
      </p:sp>
    </p:spTree>
    <p:extLst>
      <p:ext uri="{BB962C8B-B14F-4D97-AF65-F5344CB8AC3E}">
        <p14:creationId xmlns:p14="http://schemas.microsoft.com/office/powerpoint/2010/main" val="2177934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7</a:t>
            </a:fld>
            <a:endParaRPr lang="en-AU"/>
          </a:p>
        </p:txBody>
      </p:sp>
    </p:spTree>
    <p:extLst>
      <p:ext uri="{BB962C8B-B14F-4D97-AF65-F5344CB8AC3E}">
        <p14:creationId xmlns:p14="http://schemas.microsoft.com/office/powerpoint/2010/main" val="181296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8</a:t>
            </a:fld>
            <a:endParaRPr lang="en-AU"/>
          </a:p>
        </p:txBody>
      </p:sp>
    </p:spTree>
    <p:extLst>
      <p:ext uri="{BB962C8B-B14F-4D97-AF65-F5344CB8AC3E}">
        <p14:creationId xmlns:p14="http://schemas.microsoft.com/office/powerpoint/2010/main" val="278669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570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79417342-8576-4DCA-8ED7-43AFDE355215}" type="slidenum">
              <a:rPr lang="en-AU" smtClean="0"/>
              <a:pPr>
                <a:defRPr/>
              </a:pPr>
              <a:t>9</a:t>
            </a:fld>
            <a:endParaRPr lang="en-AU"/>
          </a:p>
        </p:txBody>
      </p:sp>
    </p:spTree>
    <p:extLst>
      <p:ext uri="{BB962C8B-B14F-4D97-AF65-F5344CB8AC3E}">
        <p14:creationId xmlns:p14="http://schemas.microsoft.com/office/powerpoint/2010/main" val="316109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2"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3"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7" name="Slide Number Placeholder 4"/>
          <p:cNvSpPr>
            <a:spLocks noGrp="1"/>
          </p:cNvSpPr>
          <p:nvPr userDrawn="1">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10"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1" name="TextBox 10"/>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10"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pic>
        <p:nvPicPr>
          <p:cNvPr id="11" name="Picture 10"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2" name="Picture 11"/>
          <p:cNvPicPr>
            <a:picLocks noChangeAspect="1"/>
          </p:cNvPicPr>
          <p:nvPr userDrawn="1"/>
        </p:nvPicPr>
        <p:blipFill>
          <a:blip r:embed="rId4"/>
          <a:stretch>
            <a:fillRect/>
          </a:stretch>
        </p:blipFill>
        <p:spPr>
          <a:xfrm>
            <a:off x="6268084" y="5346700"/>
            <a:ext cx="2456815" cy="927100"/>
          </a:xfrm>
          <a:prstGeom prst="rect">
            <a:avLst/>
          </a:prstGeom>
        </p:spPr>
      </p:pic>
      <p:sp>
        <p:nvSpPr>
          <p:cNvPr id="13"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4"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6"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0"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3" name="TextBox 12"/>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tx1">
                    <a:lumMod val="65000"/>
                  </a:schemeClr>
                </a:solidFill>
              </a:rPr>
              <a:t>SCIENCE  |  TECHNOLOGY  |   INNOVATION  |  BUSINESS  |  DESIGN</a:t>
            </a:r>
            <a:endParaRPr lang="en-AU" sz="1000" dirty="0">
              <a:solidFill>
                <a:schemeClr val="tx1">
                  <a:lumMod val="65000"/>
                </a:schemeClr>
              </a:solidFill>
            </a:endParaRPr>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8"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1"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tx1">
                    <a:lumMod val="65000"/>
                  </a:schemeClr>
                </a:solidFill>
              </a:rPr>
              <a:t>SCIENCE  |  TECHNOLOGY  |   INNOVATION  |  BUSINESS  |  DESIGN</a:t>
            </a:r>
            <a:endParaRPr lang="en-AU" sz="1000" dirty="0">
              <a:solidFill>
                <a:schemeClr val="tx1">
                  <a:lumMod val="65000"/>
                </a:schemeClr>
              </a:solidFill>
            </a:endParaRPr>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lumn gre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accent3"/>
                </a:solidFill>
              </a:defRPr>
            </a:lvl1pPr>
          </a:lstStyle>
          <a:p>
            <a:r>
              <a:rPr lang="en-US" dirty="0" smtClean="0"/>
              <a:t>Presentation title</a:t>
            </a:r>
            <a:endParaRPr lang="en-US" dirty="0"/>
          </a:p>
        </p:txBody>
      </p:sp>
      <p:sp>
        <p:nvSpPr>
          <p:cNvPr id="14"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5"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2" name="Text Placeholder 9"/>
          <p:cNvSpPr>
            <a:spLocks noGrp="1"/>
          </p:cNvSpPr>
          <p:nvPr>
            <p:ph type="body" sz="quarter" idx="12" hasCustomPrompt="1"/>
          </p:nvPr>
        </p:nvSpPr>
        <p:spPr>
          <a:xfrm>
            <a:off x="376239" y="971550"/>
            <a:ext cx="8372475" cy="447675"/>
          </a:xfrm>
          <a:prstGeom prst="rect">
            <a:avLst/>
          </a:prstGeom>
        </p:spPr>
        <p:txBody>
          <a:bodyPr/>
          <a:lstStyle>
            <a:lvl1pPr>
              <a:defRPr>
                <a:solidFill>
                  <a:schemeClr val="tx1"/>
                </a:solidFill>
              </a:defRPr>
            </a:lvl1pPr>
          </a:lstStyle>
          <a:p>
            <a:pPr lvl="0"/>
            <a:r>
              <a:rPr lang="en-US" dirty="0" smtClean="0"/>
              <a:t>Slide title</a:t>
            </a:r>
            <a:endParaRPr lang="en-AU" dirty="0"/>
          </a:p>
        </p:txBody>
      </p:sp>
      <p:sp>
        <p:nvSpPr>
          <p:cNvPr id="16" name="TextBox 15"/>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tx1">
                    <a:lumMod val="65000"/>
                  </a:schemeClr>
                </a:solidFill>
              </a:rPr>
              <a:t>SCIENCE  |  TECHNOLOGY  |   INNOVATION  |  BUSINESS  |  DESIGN</a:t>
            </a:r>
            <a:endParaRPr lang="en-AU" sz="1000" dirty="0">
              <a:solidFill>
                <a:schemeClr val="tx1">
                  <a:lumMod val="65000"/>
                </a:schemeClr>
              </a:solidFill>
            </a:endParaRP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11" name="Picture 10"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0"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accent1"/>
                </a:solidFill>
              </a:defRPr>
            </a:lvl1pPr>
          </a:lstStyle>
          <a:p>
            <a:pPr lvl="0"/>
            <a:r>
              <a:rPr lang="en-US" dirty="0" smtClean="0"/>
              <a:t>Presentation title</a:t>
            </a:r>
          </a:p>
        </p:txBody>
      </p:sp>
      <p:sp>
        <p:nvSpPr>
          <p:cNvPr id="14"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6"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6" name="Picture 7" descr="swin logo v.png"/>
          <p:cNvPicPr>
            <a:picLocks noChangeAspect="1"/>
          </p:cNvPicPr>
          <p:nvPr userDrawn="1"/>
        </p:nvPicPr>
        <p:blipFill>
          <a:blip r:embed="rId2"/>
          <a:srcRect/>
          <a:stretch>
            <a:fillRect/>
          </a:stretch>
        </p:blipFill>
        <p:spPr bwMode="auto">
          <a:xfrm>
            <a:off x="7699375" y="0"/>
            <a:ext cx="1444625" cy="2882900"/>
          </a:xfrm>
          <a:prstGeom prst="rect">
            <a:avLst/>
          </a:prstGeom>
          <a:noFill/>
          <a:ln w="9525">
            <a:noFill/>
            <a:miter lim="800000"/>
            <a:headEnd/>
            <a:tailEnd/>
          </a:ln>
        </p:spPr>
      </p:pic>
      <p:pic>
        <p:nvPicPr>
          <p:cNvPr id="15" name="Picture 14"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4" name="Picture 13"/>
          <p:cNvPicPr>
            <a:picLocks noChangeAspect="1"/>
          </p:cNvPicPr>
          <p:nvPr userDrawn="1"/>
        </p:nvPicPr>
        <p:blipFill>
          <a:blip r:embed="rId4"/>
          <a:stretch>
            <a:fillRect/>
          </a:stretch>
        </p:blipFill>
        <p:spPr>
          <a:xfrm>
            <a:off x="6268084" y="5346700"/>
            <a:ext cx="2456815" cy="927100"/>
          </a:xfrm>
          <a:prstGeom prst="rect">
            <a:avLst/>
          </a:prstGeom>
        </p:spPr>
      </p:pic>
      <p:sp>
        <p:nvSpPr>
          <p:cNvPr id="5"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7"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83AB99A2-9E66-4E68-9847-F8FB8A8C2BB4}" type="datetime1">
              <a:rPr lang="en-US"/>
              <a:pPr>
                <a:defRPr/>
              </a:pPr>
              <a:t>10/24/2013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4D754E64-E775-4C8B-A039-96B603786EB3}" type="slidenum">
              <a:rPr lang="en-AU"/>
              <a:pPr>
                <a:defRPr/>
              </a:pPr>
              <a:t>‹#›</a:t>
            </a:fld>
            <a:endParaRPr lang="en-AU"/>
          </a:p>
        </p:txBody>
      </p:sp>
    </p:spTree>
    <p:extLst>
      <p:ext uri="{BB962C8B-B14F-4D97-AF65-F5344CB8AC3E}">
        <p14:creationId xmlns:p14="http://schemas.microsoft.com/office/powerpoint/2010/main" val="2225971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87D4419-F0FB-4D60-9662-33773B6A8237}" type="datetime1">
              <a:rPr lang="en-US"/>
              <a:pPr>
                <a:defRPr/>
              </a:pPr>
              <a:t>10/24/2013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80C194B2-FDFA-446C-92C1-C071E5562A37}" type="slidenum">
              <a:rPr lang="en-AU"/>
              <a:pPr>
                <a:defRPr/>
              </a:pPr>
              <a:t>‹#›</a:t>
            </a:fld>
            <a:endParaRPr lang="en-AU"/>
          </a:p>
        </p:txBody>
      </p:sp>
    </p:spTree>
    <p:extLst>
      <p:ext uri="{BB962C8B-B14F-4D97-AF65-F5344CB8AC3E}">
        <p14:creationId xmlns:p14="http://schemas.microsoft.com/office/powerpoint/2010/main" val="996749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ABB621-5C71-487E-9465-B7C764FD9437}" type="datetime1">
              <a:rPr lang="en-US"/>
              <a:pPr>
                <a:defRPr/>
              </a:pPr>
              <a:t>10/24/2013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76527C4-3AA0-47F7-B927-D520293B91E3}" type="slidenum">
              <a:rPr lang="en-AU"/>
              <a:pPr>
                <a:defRPr/>
              </a:pPr>
              <a:t>‹#›</a:t>
            </a:fld>
            <a:endParaRPr lang="en-AU"/>
          </a:p>
        </p:txBody>
      </p:sp>
    </p:spTree>
    <p:extLst>
      <p:ext uri="{BB962C8B-B14F-4D97-AF65-F5344CB8AC3E}">
        <p14:creationId xmlns:p14="http://schemas.microsoft.com/office/powerpoint/2010/main" val="246430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8"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11" name="Text Placeholder 9"/>
          <p:cNvSpPr>
            <a:spLocks noGrp="1"/>
          </p:cNvSpPr>
          <p:nvPr>
            <p:ph type="body" sz="quarter" idx="11"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055D0777-A842-4238-BC5B-A42FD7719A11}" type="datetime1">
              <a:rPr lang="en-US"/>
              <a:pPr>
                <a:defRPr/>
              </a:pPr>
              <a:t>10/24/2013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4BBE814A-5092-4FEF-B379-ED761EC31BED}" type="slidenum">
              <a:rPr lang="en-AU"/>
              <a:pPr>
                <a:defRPr/>
              </a:pPr>
              <a:t>‹#›</a:t>
            </a:fld>
            <a:endParaRPr lang="en-AU"/>
          </a:p>
        </p:txBody>
      </p:sp>
    </p:spTree>
    <p:extLst>
      <p:ext uri="{BB962C8B-B14F-4D97-AF65-F5344CB8AC3E}">
        <p14:creationId xmlns:p14="http://schemas.microsoft.com/office/powerpoint/2010/main" val="188616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F73EED77-1AE5-4506-AA57-00120AF2F7BE}" type="datetime1">
              <a:rPr lang="en-US"/>
              <a:pPr>
                <a:defRPr/>
              </a:pPr>
              <a:t>10/24/2013</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38C0CFEC-1598-4EE1-A43D-FC931FAB87E9}" type="slidenum">
              <a:rPr lang="en-AU"/>
              <a:pPr>
                <a:defRPr/>
              </a:pPr>
              <a:t>‹#›</a:t>
            </a:fld>
            <a:endParaRPr lang="en-AU"/>
          </a:p>
        </p:txBody>
      </p:sp>
    </p:spTree>
    <p:extLst>
      <p:ext uri="{BB962C8B-B14F-4D97-AF65-F5344CB8AC3E}">
        <p14:creationId xmlns:p14="http://schemas.microsoft.com/office/powerpoint/2010/main" val="1204841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6932A27F-A632-40E1-88CD-E5CF0F8D0D7B}" type="datetime1">
              <a:rPr lang="en-US"/>
              <a:pPr>
                <a:defRPr/>
              </a:pPr>
              <a:t>10/24/2013</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C0BE250B-74DA-4F87-B3F2-9E124D521988}" type="slidenum">
              <a:rPr lang="en-AU"/>
              <a:pPr>
                <a:defRPr/>
              </a:pPr>
              <a:t>‹#›</a:t>
            </a:fld>
            <a:endParaRPr lang="en-AU"/>
          </a:p>
        </p:txBody>
      </p:sp>
    </p:spTree>
    <p:extLst>
      <p:ext uri="{BB962C8B-B14F-4D97-AF65-F5344CB8AC3E}">
        <p14:creationId xmlns:p14="http://schemas.microsoft.com/office/powerpoint/2010/main" val="3796681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98DD22-1C80-4B72-8A26-8B8A2AFE4591}" type="datetime1">
              <a:rPr lang="en-US"/>
              <a:pPr>
                <a:defRPr/>
              </a:pPr>
              <a:t>10/24/2013</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6DB3F92F-F4AF-4048-BB02-A522FE0549EA}" type="slidenum">
              <a:rPr lang="en-AU"/>
              <a:pPr>
                <a:defRPr/>
              </a:pPr>
              <a:t>‹#›</a:t>
            </a:fld>
            <a:endParaRPr lang="en-AU"/>
          </a:p>
        </p:txBody>
      </p:sp>
    </p:spTree>
    <p:extLst>
      <p:ext uri="{BB962C8B-B14F-4D97-AF65-F5344CB8AC3E}">
        <p14:creationId xmlns:p14="http://schemas.microsoft.com/office/powerpoint/2010/main" val="820570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27F494-FB35-4512-9645-EF3382D40F0B}" type="datetime1">
              <a:rPr lang="en-US"/>
              <a:pPr>
                <a:defRPr/>
              </a:pPr>
              <a:t>10/24/2013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70EDFBC-0A09-4789-B2DC-559EF9A6E77B}" type="slidenum">
              <a:rPr lang="en-AU"/>
              <a:pPr>
                <a:defRPr/>
              </a:pPr>
              <a:t>‹#›</a:t>
            </a:fld>
            <a:endParaRPr lang="en-AU"/>
          </a:p>
        </p:txBody>
      </p:sp>
    </p:spTree>
    <p:extLst>
      <p:ext uri="{BB962C8B-B14F-4D97-AF65-F5344CB8AC3E}">
        <p14:creationId xmlns:p14="http://schemas.microsoft.com/office/powerpoint/2010/main" val="3766927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D2AFDA-C076-4657-B43E-36BEA9B383CF}" type="datetime1">
              <a:rPr lang="en-US"/>
              <a:pPr>
                <a:defRPr/>
              </a:pPr>
              <a:t>10/24/2013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7EB7F1FB-EBCB-4822-BC55-FC352C3B470F}" type="slidenum">
              <a:rPr lang="en-AU"/>
              <a:pPr>
                <a:defRPr/>
              </a:pPr>
              <a:t>‹#›</a:t>
            </a:fld>
            <a:endParaRPr lang="en-AU"/>
          </a:p>
        </p:txBody>
      </p:sp>
    </p:spTree>
    <p:extLst>
      <p:ext uri="{BB962C8B-B14F-4D97-AF65-F5344CB8AC3E}">
        <p14:creationId xmlns:p14="http://schemas.microsoft.com/office/powerpoint/2010/main" val="1081031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4928A43-E931-49E7-A7B2-E40425A7A509}" type="datetime1">
              <a:rPr lang="en-US"/>
              <a:pPr>
                <a:defRPr/>
              </a:pPr>
              <a:t>10/24/2013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3A645D95-098B-4F9B-90E4-EA9F99F87285}" type="slidenum">
              <a:rPr lang="en-AU"/>
              <a:pPr>
                <a:defRPr/>
              </a:pPr>
              <a:t>‹#›</a:t>
            </a:fld>
            <a:endParaRPr lang="en-AU"/>
          </a:p>
        </p:txBody>
      </p:sp>
    </p:spTree>
    <p:extLst>
      <p:ext uri="{BB962C8B-B14F-4D97-AF65-F5344CB8AC3E}">
        <p14:creationId xmlns:p14="http://schemas.microsoft.com/office/powerpoint/2010/main" val="39758111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E8FA3848-53A8-406A-87EA-54C5E29E9B90}" type="datetime1">
              <a:rPr lang="en-US"/>
              <a:pPr>
                <a:defRPr/>
              </a:pPr>
              <a:t>10/24/2013</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35CF4F2-288F-4A4C-A65E-C3AD2014EA6C}" type="slidenum">
              <a:rPr lang="en-AU"/>
              <a:pPr>
                <a:defRPr/>
              </a:pPr>
              <a:t>‹#›</a:t>
            </a:fld>
            <a:endParaRPr lang="en-AU"/>
          </a:p>
        </p:txBody>
      </p:sp>
    </p:spTree>
    <p:extLst>
      <p:ext uri="{BB962C8B-B14F-4D97-AF65-F5344CB8AC3E}">
        <p14:creationId xmlns:p14="http://schemas.microsoft.com/office/powerpoint/2010/main" val="2007868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FB889DE-F414-477C-961E-7A81EB65D3AB}" type="datetime1">
              <a:rPr lang="en-US"/>
              <a:pPr>
                <a:defRPr/>
              </a:pPr>
              <a:t>10/24/2013</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BDD8566F-C29E-45BC-BA6E-1F9E18064CB8}" type="slidenum">
              <a:rPr lang="en-AU"/>
              <a:pPr>
                <a:defRPr/>
              </a:pPr>
              <a:t>‹#›</a:t>
            </a:fld>
            <a:endParaRPr lang="en-AU"/>
          </a:p>
        </p:txBody>
      </p:sp>
    </p:spTree>
    <p:extLst>
      <p:ext uri="{BB962C8B-B14F-4D97-AF65-F5344CB8AC3E}">
        <p14:creationId xmlns:p14="http://schemas.microsoft.com/office/powerpoint/2010/main" val="1009213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AU">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AU"/>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5233979B-B484-45FA-BBFD-D4D68549CE3E}" type="slidenum">
              <a:rPr lang="en-AU"/>
              <a:pPr>
                <a:defRPr/>
              </a:pPr>
              <a:t>‹#›</a:t>
            </a:fld>
            <a:endParaRPr lang="en-AU"/>
          </a:p>
        </p:txBody>
      </p:sp>
    </p:spTree>
    <p:extLst>
      <p:ext uri="{BB962C8B-B14F-4D97-AF65-F5344CB8AC3E}">
        <p14:creationId xmlns:p14="http://schemas.microsoft.com/office/powerpoint/2010/main" val="221482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lumn black">
    <p:spTree>
      <p:nvGrpSpPr>
        <p:cNvPr id="1" name=""/>
        <p:cNvGrpSpPr/>
        <p:nvPr/>
      </p:nvGrpSpPr>
      <p:grpSpPr>
        <a:xfrm>
          <a:off x="0" y="0"/>
          <a:ext cx="0" cy="0"/>
          <a:chOff x="0" y="0"/>
          <a:chExt cx="0" cy="0"/>
        </a:xfrm>
      </p:grpSpPr>
      <p:sp>
        <p:nvSpPr>
          <p:cNvPr id="3" name="Rectangle 2"/>
          <p:cNvSpPr/>
          <p:nvPr userDrawn="1"/>
        </p:nvSpPr>
        <p:spPr>
          <a:xfrm>
            <a:off x="8845550" y="0"/>
            <a:ext cx="298450" cy="2968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5"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accent3"/>
                </a:solidFill>
                <a:latin typeface="Arial"/>
                <a:ea typeface="ＭＳ Ｐゴシック" charset="-128"/>
                <a:cs typeface="Arial"/>
              </a:rPr>
              <a:t>Swinburne</a:t>
            </a:r>
          </a:p>
        </p:txBody>
      </p:sp>
      <p:sp>
        <p:nvSpPr>
          <p:cNvPr id="7"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0"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2"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Font typeface="Arial" pitchFamily="34" charset="0"/>
              <a:buChar char="-"/>
              <a:defRPr sz="2400">
                <a:solidFill>
                  <a:schemeClr val="tx1"/>
                </a:solidFill>
              </a:defRPr>
            </a:lvl1pPr>
            <a:lvl2pPr marL="720000" indent="-360000">
              <a:lnSpc>
                <a:spcPct val="100000"/>
              </a:lnSpc>
              <a:spcBef>
                <a:spcPts val="600"/>
              </a:spcBef>
              <a:spcAft>
                <a:spcPts val="0"/>
              </a:spcAft>
              <a:buFont typeface="Arial" pitchFamily="34" charset="0"/>
              <a:buChar char="-"/>
              <a:defRPr sz="2400">
                <a:solidFill>
                  <a:schemeClr val="tx1"/>
                </a:solidFill>
              </a:defRPr>
            </a:lvl2pPr>
            <a:lvl3pPr marL="1080000" indent="-360000">
              <a:lnSpc>
                <a:spcPct val="100000"/>
              </a:lnSpc>
              <a:spcBef>
                <a:spcPts val="600"/>
              </a:spcBef>
              <a:spcAft>
                <a:spcPts val="0"/>
              </a:spcAft>
              <a:buFont typeface="Arial" pitchFamily="34" charset="0"/>
              <a:buChar char="-"/>
              <a:defRPr sz="2200">
                <a:solidFill>
                  <a:schemeClr val="tx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3"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tx1"/>
                </a:solidFill>
              </a:defRPr>
            </a:lvl1pPr>
          </a:lstStyle>
          <a:p>
            <a:pPr>
              <a:defRPr/>
            </a:pPr>
            <a:fld id="{02AEB0F0-5540-4FE2-9628-2CB6653FEAB5}" type="slidenum">
              <a:rPr lang="en-US" smtClean="0"/>
              <a:pPr>
                <a:defRPr/>
              </a:pPr>
              <a:t>‹#›</a:t>
            </a:fld>
            <a:endParaRPr lang="en-US" dirty="0"/>
          </a:p>
        </p:txBody>
      </p:sp>
      <p:sp>
        <p:nvSpPr>
          <p:cNvPr id="14" name="Text Placeholder 9"/>
          <p:cNvSpPr>
            <a:spLocks noGrp="1"/>
          </p:cNvSpPr>
          <p:nvPr>
            <p:ph type="body" sz="quarter" idx="12" hasCustomPrompt="1"/>
          </p:nvPr>
        </p:nvSpPr>
        <p:spPr>
          <a:xfrm>
            <a:off x="376239" y="952500"/>
            <a:ext cx="8267700" cy="390525"/>
          </a:xfrm>
          <a:prstGeom prst="rect">
            <a:avLst/>
          </a:prstGeom>
        </p:spPr>
        <p:txBody>
          <a:bodyPr/>
          <a:lstStyle>
            <a:lvl1pPr>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7" name="Picture 6" descr="ATC Building powerpoint.jpg"/>
          <p:cNvPicPr>
            <a:picLocks noChangeAspect="1"/>
          </p:cNvPicPr>
          <p:nvPr userDrawn="1"/>
        </p:nvPicPr>
        <p:blipFill rotWithShape="1">
          <a:blip r:embed="rId2">
            <a:extLst>
              <a:ext uri="{28A0092B-C50C-407E-A947-70E740481C1C}">
                <a14:useLocalDpi xmlns:a14="http://schemas.microsoft.com/office/drawing/2010/main" val="0"/>
              </a:ext>
            </a:extLst>
          </a:blip>
          <a:srcRect r="11220"/>
          <a:stretch/>
        </p:blipFill>
        <p:spPr>
          <a:xfrm>
            <a:off x="0" y="-1"/>
            <a:ext cx="9144000" cy="6866467"/>
          </a:xfrm>
          <a:prstGeom prst="rect">
            <a:avLst/>
          </a:prstGeom>
        </p:spPr>
      </p:pic>
      <p:pic>
        <p:nvPicPr>
          <p:cNvPr id="8" name="Picture 7"/>
          <p:cNvPicPr>
            <a:picLocks noChangeAspect="1"/>
          </p:cNvPicPr>
          <p:nvPr userDrawn="1"/>
        </p:nvPicPr>
        <p:blipFill>
          <a:blip r:embed="rId3"/>
          <a:stretch>
            <a:fillRect/>
          </a:stretch>
        </p:blipFill>
        <p:spPr>
          <a:xfrm>
            <a:off x="6268084" y="5346700"/>
            <a:ext cx="2456815" cy="927100"/>
          </a:xfrm>
          <a:prstGeom prst="rect">
            <a:avLst/>
          </a:prstGeom>
        </p:spPr>
      </p:pic>
      <p:pic>
        <p:nvPicPr>
          <p:cNvPr id="9" name="Picture 8" descr="DVC Bubbles.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sp>
        <p:nvSpPr>
          <p:cNvPr id="11" name="Text Placeholder 9"/>
          <p:cNvSpPr>
            <a:spLocks noGrp="1"/>
          </p:cNvSpPr>
          <p:nvPr>
            <p:ph type="body" sz="quarter" idx="13" hasCustomPrompt="1"/>
          </p:nvPr>
        </p:nvSpPr>
        <p:spPr>
          <a:xfrm>
            <a:off x="295274" y="1200149"/>
            <a:ext cx="5200651" cy="1419367"/>
          </a:xfrm>
          <a:prstGeom prst="rect">
            <a:avLst/>
          </a:prstGeom>
        </p:spPr>
        <p:txBody>
          <a:bodyPr/>
          <a:lstStyle>
            <a:lvl1pPr marL="0" indent="0">
              <a:defRPr sz="3600" baseline="0">
                <a:solidFill>
                  <a:schemeClr val="tx1"/>
                </a:solidFill>
              </a:defRPr>
            </a:lvl1pPr>
          </a:lstStyle>
          <a:p>
            <a:pPr lvl="0"/>
            <a:r>
              <a:rPr lang="en-US" dirty="0" smtClean="0"/>
              <a:t>Presentation title</a:t>
            </a:r>
          </a:p>
        </p:txBody>
      </p:sp>
      <p:sp>
        <p:nvSpPr>
          <p:cNvPr id="12" name="Text Placeholder 13"/>
          <p:cNvSpPr>
            <a:spLocks noGrp="1"/>
          </p:cNvSpPr>
          <p:nvPr>
            <p:ph type="body" sz="quarter" idx="14" hasCustomPrompt="1"/>
          </p:nvPr>
        </p:nvSpPr>
        <p:spPr>
          <a:xfrm>
            <a:off x="304800" y="3114675"/>
            <a:ext cx="4133850" cy="1133475"/>
          </a:xfrm>
          <a:prstGeom prst="rect">
            <a:avLst/>
          </a:prstGeom>
        </p:spPr>
        <p:txBody>
          <a:bodyPr/>
          <a:lstStyle>
            <a:lvl1pPr marL="0" indent="0">
              <a:defRPr baseline="0"/>
            </a:lvl1pPr>
          </a:lstStyle>
          <a:p>
            <a:pPr lvl="0"/>
            <a:r>
              <a:rPr lang="en-US" dirty="0" smtClean="0"/>
              <a:t>Presenter</a:t>
            </a:r>
          </a:p>
        </p:txBody>
      </p:sp>
      <p:pic>
        <p:nvPicPr>
          <p:cNvPr id="13" name="Picture 7" descr="swin logo v.png"/>
          <p:cNvPicPr>
            <a:picLocks noChangeAspect="1"/>
          </p:cNvPicPr>
          <p:nvPr userDrawn="1"/>
        </p:nvPicPr>
        <p:blipFill>
          <a:blip r:embed="rId5"/>
          <a:srcRect/>
          <a:stretch>
            <a:fillRect/>
          </a:stretch>
        </p:blipFill>
        <p:spPr bwMode="auto">
          <a:xfrm>
            <a:off x="7699375" y="0"/>
            <a:ext cx="1444625" cy="288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page">
    <p:spTree>
      <p:nvGrpSpPr>
        <p:cNvPr id="1" name=""/>
        <p:cNvGrpSpPr/>
        <p:nvPr/>
      </p:nvGrpSpPr>
      <p:grpSpPr>
        <a:xfrm>
          <a:off x="0" y="0"/>
          <a:ext cx="0" cy="0"/>
          <a:chOff x="0" y="0"/>
          <a:chExt cx="0" cy="0"/>
        </a:xfrm>
      </p:grpSpPr>
      <p:pic>
        <p:nvPicPr>
          <p:cNvPr id="4" name="Picture 5" descr="swin logo v black box reversed.png"/>
          <p:cNvPicPr>
            <a:picLocks noChangeAspect="1"/>
          </p:cNvPicPr>
          <p:nvPr userDrawn="1"/>
        </p:nvPicPr>
        <p:blipFill>
          <a:blip r:embed="rId2"/>
          <a:srcRect/>
          <a:stretch>
            <a:fillRect/>
          </a:stretch>
        </p:blipFill>
        <p:spPr bwMode="auto">
          <a:xfrm>
            <a:off x="7696516" y="-9525"/>
            <a:ext cx="1444625" cy="2882900"/>
          </a:xfrm>
          <a:prstGeom prst="rect">
            <a:avLst/>
          </a:prstGeom>
          <a:noFill/>
          <a:ln w="9525">
            <a:noFill/>
            <a:miter lim="800000"/>
            <a:headEnd/>
            <a:tailEnd/>
          </a:ln>
        </p:spPr>
      </p:pic>
      <p:pic>
        <p:nvPicPr>
          <p:cNvPr id="10" name="Picture 9" descr="DVC Bubble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1" y="741679"/>
            <a:ext cx="6776085" cy="3755676"/>
          </a:xfrm>
          <a:prstGeom prst="rect">
            <a:avLst/>
          </a:prstGeom>
        </p:spPr>
      </p:pic>
      <p:pic>
        <p:nvPicPr>
          <p:cNvPr id="11" name="Picture 10"/>
          <p:cNvPicPr>
            <a:picLocks noChangeAspect="1"/>
          </p:cNvPicPr>
          <p:nvPr userDrawn="1"/>
        </p:nvPicPr>
        <p:blipFill>
          <a:blip r:embed="rId4"/>
          <a:stretch>
            <a:fillRect/>
          </a:stretch>
        </p:blipFill>
        <p:spPr>
          <a:xfrm>
            <a:off x="6268084" y="5346700"/>
            <a:ext cx="2456815" cy="927100"/>
          </a:xfrm>
          <a:prstGeom prst="rect">
            <a:avLst/>
          </a:prstGeom>
        </p:spPr>
      </p:pic>
      <p:sp>
        <p:nvSpPr>
          <p:cNvPr id="12" name="Text Placeholder 13"/>
          <p:cNvSpPr>
            <a:spLocks noGrp="1"/>
          </p:cNvSpPr>
          <p:nvPr>
            <p:ph type="body" sz="quarter" idx="14" hasCustomPrompt="1"/>
          </p:nvPr>
        </p:nvSpPr>
        <p:spPr>
          <a:xfrm>
            <a:off x="304800" y="1314450"/>
            <a:ext cx="5162550" cy="1133475"/>
          </a:xfrm>
          <a:prstGeom prst="rect">
            <a:avLst/>
          </a:prstGeom>
        </p:spPr>
        <p:txBody>
          <a:bodyPr/>
          <a:lstStyle>
            <a:lvl1pPr marL="0" indent="0">
              <a:defRPr baseline="0"/>
            </a:lvl1pPr>
          </a:lstStyle>
          <a:p>
            <a:pPr lvl="0"/>
            <a:r>
              <a:rPr lang="en-US" dirty="0" smtClean="0"/>
              <a:t>Presentation title</a:t>
            </a:r>
          </a:p>
          <a:p>
            <a:pPr lvl="0"/>
            <a:endParaRPr lang="en-US" dirty="0" smtClean="0"/>
          </a:p>
          <a:p>
            <a:pPr lvl="0"/>
            <a:endParaRPr lang="en-US" dirty="0" smtClean="0"/>
          </a:p>
        </p:txBody>
      </p:sp>
      <p:sp>
        <p:nvSpPr>
          <p:cNvPr id="13" name="Text Placeholder 13"/>
          <p:cNvSpPr>
            <a:spLocks noGrp="1"/>
          </p:cNvSpPr>
          <p:nvPr>
            <p:ph type="body" sz="quarter" idx="15" hasCustomPrompt="1"/>
          </p:nvPr>
        </p:nvSpPr>
        <p:spPr>
          <a:xfrm>
            <a:off x="352425" y="3143250"/>
            <a:ext cx="4105275" cy="1133475"/>
          </a:xfrm>
          <a:prstGeom prst="rect">
            <a:avLst/>
          </a:prstGeom>
        </p:spPr>
        <p:txBody>
          <a:bodyPr/>
          <a:lstStyle>
            <a:lvl1pPr marL="0" indent="0">
              <a:defRPr baseline="0"/>
            </a:lvl1pPr>
          </a:lstStyle>
          <a:p>
            <a:pPr lvl="0"/>
            <a:r>
              <a:rPr lang="en-US" dirty="0" smtClean="0"/>
              <a:t>Further contact details </a:t>
            </a:r>
            <a:br>
              <a:rPr lang="en-US" dirty="0" smtClean="0"/>
            </a:br>
            <a:r>
              <a:rPr lang="en-US" dirty="0" smtClean="0"/>
              <a:t>or call-to-action</a:t>
            </a: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57200" y="6245225"/>
            <a:ext cx="2133600" cy="476250"/>
          </a:xfrm>
          <a:prstGeom prst="rect">
            <a:avLst/>
          </a:prstGeom>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AU"/>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AU"/>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233979B-B484-45FA-BBFD-D4D68549CE3E}" type="slidenum">
              <a:rPr lang="en-AU"/>
              <a:pPr>
                <a:defRPr/>
              </a:pPr>
              <a:t>‹#›</a:t>
            </a:fld>
            <a:endParaRPr lang="en-AU"/>
          </a:p>
        </p:txBody>
      </p:sp>
    </p:spTree>
    <p:extLst>
      <p:ext uri="{BB962C8B-B14F-4D97-AF65-F5344CB8AC3E}">
        <p14:creationId xmlns:p14="http://schemas.microsoft.com/office/powerpoint/2010/main" val="23789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5"/>
          <p:cNvSpPr txBox="1"/>
          <p:nvPr userDrawn="1"/>
        </p:nvSpPr>
        <p:spPr>
          <a:xfrm>
            <a:off x="7088188" y="228600"/>
            <a:ext cx="1685925" cy="461963"/>
          </a:xfrm>
          <a:prstGeom prst="rect">
            <a:avLst/>
          </a:prstGeom>
          <a:noFill/>
        </p:spPr>
        <p:txBody>
          <a:bodyPr>
            <a:spAutoFit/>
          </a:bodyPr>
          <a:lstStyle/>
          <a:p>
            <a:pPr>
              <a:defRPr/>
            </a:pPr>
            <a:r>
              <a:rPr lang="en-US" sz="2400" dirty="0">
                <a:solidFill>
                  <a:schemeClr val="bg2"/>
                </a:solidFill>
                <a:latin typeface="Arial"/>
                <a:ea typeface="ＭＳ Ｐゴシック" charset="-128"/>
                <a:cs typeface="Arial"/>
              </a:rPr>
              <a:t>Swinburne</a:t>
            </a:r>
          </a:p>
        </p:txBody>
      </p:sp>
      <p:sp>
        <p:nvSpPr>
          <p:cNvPr id="5" name="Rectangle 7"/>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8"/>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9"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1" name="Content Placeholder 2"/>
          <p:cNvSpPr>
            <a:spLocks noGrp="1"/>
          </p:cNvSpPr>
          <p:nvPr>
            <p:ph idx="1" hasCustomPrompt="1"/>
          </p:nvPr>
        </p:nvSpPr>
        <p:spPr>
          <a:xfrm>
            <a:off x="388938" y="1647825"/>
            <a:ext cx="8393112" cy="4330700"/>
          </a:xfrm>
          <a:prstGeom prst="rect">
            <a:avLst/>
          </a:prstGeom>
        </p:spPr>
        <p:txBody>
          <a:bodyPr/>
          <a:lstStyle>
            <a:lvl1pPr marL="360000" indent="-360000">
              <a:lnSpc>
                <a:spcPct val="100000"/>
              </a:lnSpc>
              <a:spcBef>
                <a:spcPts val="1200"/>
              </a:spcBef>
              <a:spcAft>
                <a:spcPts val="600"/>
              </a:spcAft>
              <a:buClr>
                <a:schemeClr val="bg1"/>
              </a:buClr>
              <a:buFont typeface="Arial" pitchFamily="34" charset="0"/>
              <a:buChar char="-"/>
              <a:defRPr sz="2400">
                <a:solidFill>
                  <a:schemeClr val="bg1"/>
                </a:solidFill>
              </a:defRPr>
            </a:lvl1pPr>
            <a:lvl2pPr marL="720000" indent="-360000">
              <a:lnSpc>
                <a:spcPct val="100000"/>
              </a:lnSpc>
              <a:spcBef>
                <a:spcPts val="0"/>
              </a:spcBef>
              <a:buClr>
                <a:schemeClr val="bg1"/>
              </a:buClr>
              <a:buFont typeface="Arial" pitchFamily="34" charset="0"/>
              <a:buChar char="-"/>
              <a:defRPr sz="2400">
                <a:solidFill>
                  <a:schemeClr val="bg1"/>
                </a:solidFill>
              </a:defRPr>
            </a:lvl2pPr>
            <a:lvl3pPr marL="1080000" indent="-360000">
              <a:lnSpc>
                <a:spcPct val="100000"/>
              </a:lnSpc>
              <a:spcBef>
                <a:spcPts val="600"/>
              </a:spcBef>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Level 1 point</a:t>
            </a:r>
          </a:p>
          <a:p>
            <a:pPr lvl="1"/>
            <a:r>
              <a:rPr lang="en-US" dirty="0" smtClean="0"/>
              <a:t>Level 2 point</a:t>
            </a:r>
          </a:p>
          <a:p>
            <a:pPr lvl="2"/>
            <a:r>
              <a:rPr lang="en-US" dirty="0" smtClean="0"/>
              <a:t>Level 3 point</a:t>
            </a:r>
          </a:p>
        </p:txBody>
      </p:sp>
      <p:sp>
        <p:nvSpPr>
          <p:cNvPr id="12"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smtClean="0"/>
              <a:pPr>
                <a:defRPr/>
              </a:pPr>
              <a:t>‹#›</a:t>
            </a:fld>
            <a:endParaRPr lang="en-US" dirty="0"/>
          </a:p>
        </p:txBody>
      </p:sp>
      <p:sp>
        <p:nvSpPr>
          <p:cNvPr id="13"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4" name="TextBox 13"/>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bg2"/>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7"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0"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smtClean="0"/>
              <a:pPr>
                <a:defRPr/>
              </a:pPr>
              <a:t>‹#›</a:t>
            </a:fld>
            <a:endParaRPr lang="en-US" dirty="0"/>
          </a:p>
        </p:txBody>
      </p:sp>
      <p:sp>
        <p:nvSpPr>
          <p:cNvPr id="8" name="Text Placeholder 9"/>
          <p:cNvSpPr>
            <a:spLocks noGrp="1"/>
          </p:cNvSpPr>
          <p:nvPr>
            <p:ph type="body" sz="quarter" idx="11"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2" name="TextBox 11"/>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column white">
    <p:spTree>
      <p:nvGrpSpPr>
        <p:cNvPr id="1" name=""/>
        <p:cNvGrpSpPr/>
        <p:nvPr/>
      </p:nvGrpSpPr>
      <p:grpSpPr>
        <a:xfrm>
          <a:off x="0" y="0"/>
          <a:ext cx="0" cy="0"/>
          <a:chOff x="0" y="0"/>
          <a:chExt cx="0" cy="0"/>
        </a:xfrm>
      </p:grpSpPr>
      <p:sp>
        <p:nvSpPr>
          <p:cNvPr id="3" name="TextBox 4"/>
          <p:cNvSpPr txBox="1"/>
          <p:nvPr userDrawn="1"/>
        </p:nvSpPr>
        <p:spPr>
          <a:xfrm>
            <a:off x="7088188" y="228600"/>
            <a:ext cx="1685925" cy="461963"/>
          </a:xfrm>
          <a:prstGeom prst="rect">
            <a:avLst/>
          </a:prstGeom>
          <a:noFill/>
        </p:spPr>
        <p:txBody>
          <a:bodyPr>
            <a:spAutoFit/>
          </a:bodyPr>
          <a:lstStyle/>
          <a:p>
            <a:pPr>
              <a:defRPr/>
            </a:pPr>
            <a:r>
              <a:rPr lang="en-US" sz="2400" dirty="0">
                <a:solidFill>
                  <a:schemeClr val="bg2"/>
                </a:solidFill>
                <a:latin typeface="Arial"/>
                <a:ea typeface="ＭＳ Ｐゴシック" charset="-128"/>
                <a:cs typeface="Arial"/>
              </a:rPr>
              <a:t>Swinburne</a:t>
            </a:r>
          </a:p>
        </p:txBody>
      </p:sp>
      <p:sp>
        <p:nvSpPr>
          <p:cNvPr id="4" name="Rectangle 6"/>
          <p:cNvSpPr/>
          <p:nvPr userDrawn="1"/>
        </p:nvSpPr>
        <p:spPr>
          <a:xfrm>
            <a:off x="8845550" y="0"/>
            <a:ext cx="298450" cy="29686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7"/>
          <p:cNvSpPr/>
          <p:nvPr userDrawn="1"/>
        </p:nvSpPr>
        <p:spPr>
          <a:xfrm>
            <a:off x="8845550" y="293688"/>
            <a:ext cx="301625" cy="300037"/>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9" name="Content Placeholder 2"/>
          <p:cNvSpPr>
            <a:spLocks noGrp="1"/>
          </p:cNvSpPr>
          <p:nvPr>
            <p:ph idx="1" hasCustomPrompt="1"/>
          </p:nvPr>
        </p:nvSpPr>
        <p:spPr>
          <a:xfrm>
            <a:off x="376238"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1" name="Title 1"/>
          <p:cNvSpPr>
            <a:spLocks noGrp="1"/>
          </p:cNvSpPr>
          <p:nvPr>
            <p:ph type="title" hasCustomPrompt="1"/>
          </p:nvPr>
        </p:nvSpPr>
        <p:spPr>
          <a:xfrm>
            <a:off x="376239" y="285751"/>
            <a:ext cx="6386512" cy="466724"/>
          </a:xfrm>
          <a:prstGeom prst="rect">
            <a:avLst/>
          </a:prstGeom>
          <a:ln>
            <a:noFill/>
          </a:ln>
        </p:spPr>
        <p:txBody>
          <a:bodyPr/>
          <a:lstStyle>
            <a:lvl1pPr>
              <a:defRPr sz="2400" b="0" i="0" baseline="0">
                <a:solidFill>
                  <a:schemeClr val="bg2"/>
                </a:solidFill>
              </a:defRPr>
            </a:lvl1pPr>
          </a:lstStyle>
          <a:p>
            <a:r>
              <a:rPr lang="en-US" dirty="0" smtClean="0"/>
              <a:t>Presentation title</a:t>
            </a:r>
            <a:endParaRPr lang="en-US" dirty="0"/>
          </a:p>
        </p:txBody>
      </p:sp>
      <p:sp>
        <p:nvSpPr>
          <p:cNvPr id="13" name="Content Placeholder 2"/>
          <p:cNvSpPr>
            <a:spLocks noGrp="1"/>
          </p:cNvSpPr>
          <p:nvPr>
            <p:ph idx="11" hasCustomPrompt="1"/>
          </p:nvPr>
        </p:nvSpPr>
        <p:spPr>
          <a:xfrm>
            <a:off x="4652963" y="1695450"/>
            <a:ext cx="4195762" cy="4283075"/>
          </a:xfrm>
          <a:prstGeom prst="rect">
            <a:avLst/>
          </a:prstGeom>
        </p:spPr>
        <p:txBody>
          <a:bodyPr/>
          <a:lstStyle>
            <a:lvl1pPr marL="360000" indent="-360000">
              <a:lnSpc>
                <a:spcPct val="100000"/>
              </a:lnSpc>
              <a:spcBef>
                <a:spcPts val="600"/>
              </a:spcBef>
              <a:spcAft>
                <a:spcPts val="0"/>
              </a:spcAft>
              <a:buClr>
                <a:schemeClr val="bg1"/>
              </a:buClr>
              <a:buFont typeface="Arial" pitchFamily="34" charset="0"/>
              <a:buChar char="-"/>
              <a:defRPr sz="2400">
                <a:solidFill>
                  <a:schemeClr val="bg1"/>
                </a:solidFill>
              </a:defRPr>
            </a:lvl1pPr>
            <a:lvl2pPr marL="720000" indent="-360000">
              <a:lnSpc>
                <a:spcPct val="100000"/>
              </a:lnSpc>
              <a:spcBef>
                <a:spcPts val="600"/>
              </a:spcBef>
              <a:spcAft>
                <a:spcPts val="0"/>
              </a:spcAft>
              <a:buClr>
                <a:schemeClr val="bg1"/>
              </a:buClr>
              <a:buFont typeface="Arial" pitchFamily="34" charset="0"/>
              <a:buChar char="-"/>
              <a:defRPr sz="2400">
                <a:solidFill>
                  <a:schemeClr val="bg1"/>
                </a:solidFill>
              </a:defRPr>
            </a:lvl2pPr>
            <a:lvl3pPr marL="1080000" indent="-360000">
              <a:lnSpc>
                <a:spcPct val="100000"/>
              </a:lnSpc>
              <a:spcBef>
                <a:spcPts val="600"/>
              </a:spcBef>
              <a:spcAft>
                <a:spcPts val="0"/>
              </a:spcAft>
              <a:buClr>
                <a:schemeClr val="bg1"/>
              </a:buClr>
              <a:buFont typeface="Arial" pitchFamily="34" charset="0"/>
              <a:buChar char="-"/>
              <a:defRPr sz="2200">
                <a:solidFill>
                  <a:schemeClr val="bg1"/>
                </a:solidFill>
              </a:defRPr>
            </a:lvl3pPr>
            <a:lvl4pPr>
              <a:buNone/>
              <a:defRPr sz="2400">
                <a:solidFill>
                  <a:schemeClr val="tx1"/>
                </a:solidFill>
              </a:defRPr>
            </a:lvl4pPr>
            <a:lvl5pPr>
              <a:buNone/>
              <a:defRPr sz="2400">
                <a:solidFill>
                  <a:schemeClr val="tx1"/>
                </a:solidFill>
              </a:defRPr>
            </a:lvl5pPr>
          </a:lstStyle>
          <a:p>
            <a:pPr lvl="0"/>
            <a:r>
              <a:rPr lang="en-US" dirty="0" smtClean="0"/>
              <a:t>First level</a:t>
            </a:r>
          </a:p>
          <a:p>
            <a:pPr lvl="1"/>
            <a:r>
              <a:rPr lang="en-US" dirty="0" smtClean="0"/>
              <a:t>Second level</a:t>
            </a:r>
          </a:p>
          <a:p>
            <a:pPr lvl="2"/>
            <a:r>
              <a:rPr lang="en-US" dirty="0" smtClean="0"/>
              <a:t>Third level</a:t>
            </a:r>
          </a:p>
        </p:txBody>
      </p:sp>
      <p:sp>
        <p:nvSpPr>
          <p:cNvPr id="14" name="Slide Number Placeholder 4"/>
          <p:cNvSpPr>
            <a:spLocks noGrp="1"/>
          </p:cNvSpPr>
          <p:nvPr>
            <p:ph type="sldNum" sz="quarter" idx="10"/>
          </p:nvPr>
        </p:nvSpPr>
        <p:spPr>
          <a:xfrm>
            <a:off x="6648450" y="6470650"/>
            <a:ext cx="2133600" cy="365125"/>
          </a:xfrm>
          <a:prstGeom prst="rect">
            <a:avLst/>
          </a:prstGeom>
        </p:spPr>
        <p:txBody>
          <a:bodyPr/>
          <a:lstStyle>
            <a:lvl1pPr algn="r">
              <a:defRPr sz="1200" smtClean="0">
                <a:solidFill>
                  <a:schemeClr val="bg2"/>
                </a:solidFill>
              </a:defRPr>
            </a:lvl1pPr>
          </a:lstStyle>
          <a:p>
            <a:pPr>
              <a:defRPr/>
            </a:pPr>
            <a:fld id="{02AEB0F0-5540-4FE2-9628-2CB6653FEAB5}" type="slidenum">
              <a:rPr lang="en-US" smtClean="0"/>
              <a:pPr>
                <a:defRPr/>
              </a:pPr>
              <a:t>‹#›</a:t>
            </a:fld>
            <a:endParaRPr lang="en-US" dirty="0"/>
          </a:p>
        </p:txBody>
      </p:sp>
      <p:sp>
        <p:nvSpPr>
          <p:cNvPr id="10" name="Text Placeholder 9"/>
          <p:cNvSpPr>
            <a:spLocks noGrp="1"/>
          </p:cNvSpPr>
          <p:nvPr>
            <p:ph type="body" sz="quarter" idx="12" hasCustomPrompt="1"/>
          </p:nvPr>
        </p:nvSpPr>
        <p:spPr>
          <a:xfrm>
            <a:off x="376239" y="971550"/>
            <a:ext cx="8372475" cy="447675"/>
          </a:xfrm>
          <a:prstGeom prst="rect">
            <a:avLst/>
          </a:prstGeom>
        </p:spPr>
        <p:txBody>
          <a:bodyPr/>
          <a:lstStyle>
            <a:lvl1pPr>
              <a:defRPr>
                <a:solidFill>
                  <a:schemeClr val="bg1"/>
                </a:solidFill>
              </a:defRPr>
            </a:lvl1pPr>
          </a:lstStyle>
          <a:p>
            <a:pPr lvl="0"/>
            <a:r>
              <a:rPr lang="en-US" dirty="0" smtClean="0"/>
              <a:t>Slide title</a:t>
            </a:r>
            <a:endParaRPr lang="en-AU" dirty="0"/>
          </a:p>
        </p:txBody>
      </p:sp>
      <p:sp>
        <p:nvSpPr>
          <p:cNvPr id="15" name="TextBox 14"/>
          <p:cNvSpPr txBox="1"/>
          <p:nvPr userDrawn="1"/>
        </p:nvSpPr>
        <p:spPr>
          <a:xfrm>
            <a:off x="304800" y="6486525"/>
            <a:ext cx="4467225" cy="246221"/>
          </a:xfrm>
          <a:prstGeom prst="rect">
            <a:avLst/>
          </a:prstGeom>
          <a:noFill/>
        </p:spPr>
        <p:txBody>
          <a:bodyPr wrap="square" rtlCol="0">
            <a:spAutoFit/>
          </a:bodyPr>
          <a:lstStyle/>
          <a:p>
            <a:r>
              <a:rPr lang="en-AU" sz="1000" dirty="0" smtClean="0">
                <a:solidFill>
                  <a:schemeClr val="bg2"/>
                </a:solidFill>
              </a:rPr>
              <a:t>SCIENCE  |  TECHNOLOGY  |   INNOVATION  |  BUSINESS  |  DESIGN</a:t>
            </a:r>
            <a:endParaRPr lang="en-AU" sz="1000" dirty="0">
              <a:solidFill>
                <a:schemeClr val="bg2"/>
              </a:solidFill>
            </a:endParaRPr>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Subtitle 2"/>
          <p:cNvSpPr txBox="1">
            <a:spLocks/>
          </p:cNvSpPr>
          <p:nvPr/>
        </p:nvSpPr>
        <p:spPr bwMode="auto">
          <a:xfrm>
            <a:off x="228600" y="990600"/>
            <a:ext cx="8686800" cy="5715000"/>
          </a:xfrm>
          <a:prstGeom prst="rect">
            <a:avLst/>
          </a:prstGeom>
          <a:noFill/>
          <a:ln w="9525">
            <a:noFill/>
            <a:miter lim="800000"/>
            <a:headEnd/>
            <a:tailEnd/>
          </a:ln>
        </p:spPr>
        <p:txBody>
          <a:bodyPr/>
          <a:lstStyle/>
          <a:p>
            <a:pPr marL="266700" indent="-266700">
              <a:lnSpc>
                <a:spcPct val="90000"/>
              </a:lnSpc>
              <a:spcBef>
                <a:spcPts val="600"/>
              </a:spcBef>
              <a:spcAft>
                <a:spcPts val="600"/>
              </a:spcAft>
              <a:buClr>
                <a:schemeClr val="tx2"/>
              </a:buClr>
            </a:pPr>
            <a:r>
              <a:rPr lang="en-US" sz="2400">
                <a:solidFill>
                  <a:schemeClr val="bg1"/>
                </a:solidFill>
              </a:rPr>
              <a:t>Text line</a:t>
            </a:r>
          </a:p>
        </p:txBody>
      </p:sp>
    </p:spTree>
  </p:cSld>
  <p:clrMap bg1="dk2" tx1="lt1" bg2="dk1" tx2="lt2" accent1="accent1" accent2="accent2" accent3="accent3" accent4="accent4" accent5="accent5" accent6="accent6" hlink="hlink" folHlink="folHlink"/>
  <p:sldLayoutIdLst>
    <p:sldLayoutId id="2147485667" r:id="rId1"/>
    <p:sldLayoutId id="2147485668" r:id="rId2"/>
    <p:sldLayoutId id="2147485669" r:id="rId3"/>
    <p:sldLayoutId id="2147485670" r:id="rId4"/>
    <p:sldLayoutId id="2147485671" r:id="rId5"/>
    <p:sldLayoutId id="2147485684" r:id="rId6"/>
  </p:sldLayoutIdLst>
  <p:transition/>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1" fontAlgn="base" hangingPunct="1">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eaLnBrk="1" fontAlgn="base" hangingPunct="1">
        <a:lnSpc>
          <a:spcPct val="85000"/>
        </a:lnSpc>
        <a:spcBef>
          <a:spcPct val="0"/>
        </a:spcBef>
        <a:spcAft>
          <a:spcPct val="0"/>
        </a:spcAft>
        <a:defRPr sz="4400" b="1">
          <a:solidFill>
            <a:schemeClr val="tx2"/>
          </a:solidFill>
          <a:latin typeface="Arial" charset="0"/>
        </a:defRPr>
      </a:lvl6pPr>
      <a:lvl7pPr marL="914400" algn="l" rtl="0" eaLnBrk="1" fontAlgn="base" hangingPunct="1">
        <a:lnSpc>
          <a:spcPct val="85000"/>
        </a:lnSpc>
        <a:spcBef>
          <a:spcPct val="0"/>
        </a:spcBef>
        <a:spcAft>
          <a:spcPct val="0"/>
        </a:spcAft>
        <a:defRPr sz="4400" b="1">
          <a:solidFill>
            <a:schemeClr val="tx2"/>
          </a:solidFill>
          <a:latin typeface="Arial" charset="0"/>
        </a:defRPr>
      </a:lvl7pPr>
      <a:lvl8pPr marL="1371600" algn="l" rtl="0" eaLnBrk="1" fontAlgn="base" hangingPunct="1">
        <a:lnSpc>
          <a:spcPct val="85000"/>
        </a:lnSpc>
        <a:spcBef>
          <a:spcPct val="0"/>
        </a:spcBef>
        <a:spcAft>
          <a:spcPct val="0"/>
        </a:spcAft>
        <a:defRPr sz="4400" b="1">
          <a:solidFill>
            <a:schemeClr val="tx2"/>
          </a:solidFill>
          <a:latin typeface="Arial" charset="0"/>
        </a:defRPr>
      </a:lvl8pPr>
      <a:lvl9pPr marL="1828800" algn="l" rtl="0" eaLnBrk="1" fontAlgn="base" hangingPunct="1">
        <a:lnSpc>
          <a:spcPct val="85000"/>
        </a:lnSpc>
        <a:spcBef>
          <a:spcPct val="0"/>
        </a:spcBef>
        <a:spcAft>
          <a:spcPct val="0"/>
        </a:spcAft>
        <a:defRPr sz="4400" b="1">
          <a:solidFill>
            <a:schemeClr val="tx2"/>
          </a:solidFill>
          <a:latin typeface="Arial" charset="0"/>
        </a:defRPr>
      </a:lvl9pPr>
    </p:titleStyle>
    <p:body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5673" r:id="rId1"/>
    <p:sldLayoutId id="2147485674" r:id="rId2"/>
    <p:sldLayoutId id="2147485675" r:id="rId3"/>
    <p:sldLayoutId id="2147485676" r:id="rId4"/>
    <p:sldLayoutId id="2147485677" r:id="rId5"/>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alpha val="80000"/>
          </a:srgbClr>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5679" r:id="rId1"/>
    <p:sldLayoutId id="2147485680" r:id="rId2"/>
    <p:sldLayoutId id="2147485681" r:id="rId3"/>
    <p:sldLayoutId id="2147485682" r:id="rId4"/>
    <p:sldLayoutId id="2147485683" r:id="rId5"/>
  </p:sldLayoutIdLst>
  <p:transition/>
  <p:timing>
    <p:tnLst>
      <p:par>
        <p:cTn id="1" dur="indefinite" restart="never" nodeType="tmRoot"/>
      </p:par>
    </p:tnLst>
  </p:timing>
  <p:hf hdr="0" dt="0"/>
  <p:txStyles>
    <p:titleStyle>
      <a:lvl1pPr algn="l" rtl="0" eaLnBrk="0" fontAlgn="base" hangingPunct="0">
        <a:lnSpc>
          <a:spcPct val="85000"/>
        </a:lnSpc>
        <a:spcBef>
          <a:spcPct val="0"/>
        </a:spcBef>
        <a:spcAft>
          <a:spcPct val="0"/>
        </a:spcAft>
        <a:defRPr sz="2400" b="1">
          <a:solidFill>
            <a:schemeClr val="tx2"/>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2pPr>
      <a:lvl3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3pPr>
      <a:lvl4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4pPr>
      <a:lvl5pPr algn="l" rtl="0" eaLnBrk="0" fontAlgn="base" hangingPunct="0">
        <a:lnSpc>
          <a:spcPct val="85000"/>
        </a:lnSpc>
        <a:spcBef>
          <a:spcPct val="0"/>
        </a:spcBef>
        <a:spcAft>
          <a:spcPct val="0"/>
        </a:spcAft>
        <a:defRPr sz="2400" b="1">
          <a:solidFill>
            <a:schemeClr val="tx2"/>
          </a:solidFill>
          <a:latin typeface="Arial" charset="0"/>
          <a:ea typeface="ＭＳ Ｐゴシック" charset="-128"/>
          <a:cs typeface="ＭＳ Ｐゴシック" charset="-128"/>
        </a:defRPr>
      </a:lvl5pPr>
      <a:lvl6pPr marL="457200" algn="l" rtl="0" fontAlgn="base">
        <a:lnSpc>
          <a:spcPct val="85000"/>
        </a:lnSpc>
        <a:spcBef>
          <a:spcPct val="0"/>
        </a:spcBef>
        <a:spcAft>
          <a:spcPct val="0"/>
        </a:spcAft>
        <a:defRPr sz="4400" b="1">
          <a:solidFill>
            <a:schemeClr val="tx2"/>
          </a:solidFill>
          <a:latin typeface="Arial" charset="0"/>
        </a:defRPr>
      </a:lvl6pPr>
      <a:lvl7pPr marL="914400" algn="l" rtl="0" fontAlgn="base">
        <a:lnSpc>
          <a:spcPct val="85000"/>
        </a:lnSpc>
        <a:spcBef>
          <a:spcPct val="0"/>
        </a:spcBef>
        <a:spcAft>
          <a:spcPct val="0"/>
        </a:spcAft>
        <a:defRPr sz="4400" b="1">
          <a:solidFill>
            <a:schemeClr val="tx2"/>
          </a:solidFill>
          <a:latin typeface="Arial" charset="0"/>
        </a:defRPr>
      </a:lvl7pPr>
      <a:lvl8pPr marL="1371600" algn="l" rtl="0" fontAlgn="base">
        <a:lnSpc>
          <a:spcPct val="85000"/>
        </a:lnSpc>
        <a:spcBef>
          <a:spcPct val="0"/>
        </a:spcBef>
        <a:spcAft>
          <a:spcPct val="0"/>
        </a:spcAft>
        <a:defRPr sz="4400" b="1">
          <a:solidFill>
            <a:schemeClr val="tx2"/>
          </a:solidFill>
          <a:latin typeface="Arial" charset="0"/>
        </a:defRPr>
      </a:lvl8pPr>
      <a:lvl9pPr marL="1828800" algn="l" rtl="0" fontAlgn="base">
        <a:lnSpc>
          <a:spcPct val="85000"/>
        </a:lnSpc>
        <a:spcBef>
          <a:spcPct val="0"/>
        </a:spcBef>
        <a:spcAft>
          <a:spcPct val="0"/>
        </a:spcAft>
        <a:defRPr sz="4400" b="1">
          <a:solidFill>
            <a:schemeClr val="tx2"/>
          </a:solidFill>
          <a:latin typeface="Arial" charset="0"/>
        </a:defRPr>
      </a:lvl9pPr>
    </p:titleStyle>
    <p:body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fontAlgn="base">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28" charset="0"/>
              </a:defRPr>
            </a:lvl1pPr>
          </a:lstStyle>
          <a:p>
            <a:pPr>
              <a:defRPr/>
            </a:pPr>
            <a:fld id="{53650272-2B57-464C-A01E-8C9CA2FC9490}" type="datetime1">
              <a:rPr lang="en-US">
                <a:ea typeface="ＭＳ Ｐゴシック" pitchFamily="28" charset="-128"/>
                <a:cs typeface="+mn-cs"/>
              </a:rPr>
              <a:pPr>
                <a:defRPr/>
              </a:pPr>
              <a:t>10/24/2013</a:t>
            </a:fld>
            <a:endParaRPr lang="en-AU">
              <a:ea typeface="ＭＳ Ｐゴシック" pitchFamily="28"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28" charset="0"/>
              </a:defRPr>
            </a:lvl1pPr>
          </a:lstStyle>
          <a:p>
            <a:pPr>
              <a:defRPr/>
            </a:pPr>
            <a:endParaRPr lang="en-AU">
              <a:ea typeface="ＭＳ Ｐゴシック" pitchFamily="28"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28" charset="0"/>
              </a:defRPr>
            </a:lvl1pPr>
          </a:lstStyle>
          <a:p>
            <a:pPr>
              <a:defRPr/>
            </a:pPr>
            <a:fld id="{C2AA57C2-98E3-40D6-88A6-202A51A7AE88}" type="slidenum">
              <a:rPr lang="en-AU">
                <a:ea typeface="ＭＳ Ｐゴシック" pitchFamily="28" charset="-128"/>
                <a:cs typeface="+mn-cs"/>
              </a:rPr>
              <a:pPr>
                <a:defRPr/>
              </a:pPr>
              <a:t>‹#›</a:t>
            </a:fld>
            <a:endParaRPr lang="en-AU">
              <a:ea typeface="ＭＳ Ｐゴシック" pitchFamily="28" charset="-128"/>
              <a:cs typeface="+mn-cs"/>
            </a:endParaRPr>
          </a:p>
        </p:txBody>
      </p:sp>
    </p:spTree>
    <p:extLst>
      <p:ext uri="{BB962C8B-B14F-4D97-AF65-F5344CB8AC3E}">
        <p14:creationId xmlns:p14="http://schemas.microsoft.com/office/powerpoint/2010/main" val="3217725769"/>
      </p:ext>
    </p:extLst>
  </p:cSld>
  <p:clrMap bg1="lt1" tx1="dk1" bg2="lt2" tx2="dk2" accent1="accent1" accent2="accent2" accent3="accent3" accent4="accent4" accent5="accent5" accent6="accent6" hlink="hlink" folHlink="folHlink"/>
  <p:sldLayoutIdLst>
    <p:sldLayoutId id="2147485686" r:id="rId1"/>
    <p:sldLayoutId id="2147485687" r:id="rId2"/>
    <p:sldLayoutId id="2147485688" r:id="rId3"/>
    <p:sldLayoutId id="2147485689" r:id="rId4"/>
    <p:sldLayoutId id="2147485690" r:id="rId5"/>
    <p:sldLayoutId id="2147485691" r:id="rId6"/>
    <p:sldLayoutId id="2147485692" r:id="rId7"/>
    <p:sldLayoutId id="2147485693" r:id="rId8"/>
    <p:sldLayoutId id="2147485694" r:id="rId9"/>
    <p:sldLayoutId id="2147485695" r:id="rId10"/>
    <p:sldLayoutId id="2147485696" r:id="rId11"/>
    <p:sldLayoutId id="2147485697" r:id="rId12"/>
    <p:sldLayoutId id="2147485698" r:id="rId13"/>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13.xml"/><Relationship Id="rId7" Type="http://schemas.openxmlformats.org/officeDocument/2006/relationships/image" Target="../media/image17.emf"/><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file:///C:\Documents%20and%20Settings\VWaller\My%20Documents\My%20dropbox\lectures\wk%208%20knowledge\www.hitwis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body" sz="quarter" idx="4294967295"/>
          </p:nvPr>
        </p:nvSpPr>
        <p:spPr bwMode="auto">
          <a:xfrm>
            <a:off x="304800" y="1295400"/>
            <a:ext cx="51720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latin typeface="Calibri" pitchFamily="28" charset="0"/>
              </a:rPr>
              <a:t>Searching on the Internet – or not</a:t>
            </a:r>
            <a:br>
              <a:rPr lang="en-US" sz="4000" dirty="0">
                <a:latin typeface="Calibri" pitchFamily="28" charset="0"/>
              </a:rPr>
            </a:br>
            <a:endParaRPr lang="en-US" sz="4000" dirty="0">
              <a:latin typeface="Calibri" pitchFamily="28" charset="0"/>
            </a:endParaRPr>
          </a:p>
        </p:txBody>
      </p:sp>
      <p:sp>
        <p:nvSpPr>
          <p:cNvPr id="5" name="Rectangle 5"/>
          <p:cNvSpPr>
            <a:spLocks noGrp="1" noChangeArrowheads="1"/>
          </p:cNvSpPr>
          <p:nvPr>
            <p:ph type="body" sz="quarter" idx="4294967295"/>
          </p:nvPr>
        </p:nvSpPr>
        <p:spPr bwMode="auto">
          <a:xfrm>
            <a:off x="314325" y="3105150"/>
            <a:ext cx="2521844" cy="39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dirty="0" err="1"/>
              <a:t>Dr</a:t>
            </a:r>
            <a:r>
              <a:rPr lang="en-US" sz="2200" dirty="0"/>
              <a:t> Vivienne </a:t>
            </a:r>
            <a:r>
              <a:rPr lang="en-US" sz="2200" dirty="0" smtClean="0"/>
              <a:t>Waller</a:t>
            </a:r>
            <a:endParaRPr lang="en-US" sz="22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22" y="3531603"/>
            <a:ext cx="881857" cy="58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l="29523" t="16980" r="28934" b="44296"/>
          <a:stretch>
            <a:fillRect/>
          </a:stretch>
        </p:blipFill>
        <p:spPr bwMode="auto">
          <a:xfrm>
            <a:off x="1657000" y="3493643"/>
            <a:ext cx="832083"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171" y="3531603"/>
            <a:ext cx="603323" cy="603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10</a:t>
            </a:fld>
            <a:endParaRPr lang="en-US" dirty="0"/>
          </a:p>
        </p:txBody>
      </p:sp>
      <p:sp>
        <p:nvSpPr>
          <p:cNvPr id="3" name="Slide Number Placeholder 5"/>
          <p:cNvSpPr txBox="1">
            <a:spLocks/>
          </p:cNvSpPr>
          <p:nvPr/>
        </p:nvSpPr>
        <p:spPr bwMode="auto">
          <a:xfrm>
            <a:off x="6553200" y="6356350"/>
            <a:ext cx="2133600" cy="365125"/>
          </a:xfrm>
          <a:prstGeom prst="rect">
            <a:avLst/>
          </a:prstGeom>
          <a:solidFill>
            <a:schemeClr val="tx1"/>
          </a:solidFill>
        </p:spPr>
        <p:txBody>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Arial" charset="0"/>
                <a:ea typeface="ＭＳ Ｐゴシック" pitchFamily="28" charset="-128"/>
                <a:cs typeface="ＭＳ Ｐゴシック" charset="-128"/>
              </a:defRPr>
            </a:lvl1pPr>
            <a:lvl2pPr marL="742950" indent="-285750"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Arial" charset="0"/>
                <a:ea typeface="ＭＳ Ｐゴシック" pitchFamily="28" charset="-128"/>
                <a:cs typeface="ＭＳ Ｐゴシック"/>
              </a:defRPr>
            </a:lvl2pPr>
            <a:lvl3pPr marL="11430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Arial" charset="0"/>
                <a:ea typeface="ＭＳ Ｐゴシック" pitchFamily="28" charset="-128"/>
                <a:cs typeface="ＭＳ Ｐゴシック"/>
              </a:defRPr>
            </a:lvl3pPr>
            <a:lvl4pPr marL="16002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Arial" charset="0"/>
                <a:ea typeface="ＭＳ Ｐゴシック" pitchFamily="28"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Arial" charset="0"/>
                <a:ea typeface="ＭＳ Ｐゴシック" pitchFamily="28" charset="-128"/>
                <a:cs typeface="ＭＳ Ｐゴシック"/>
              </a:defRPr>
            </a:lvl5pPr>
            <a:lvl6pPr marL="2514600" indent="-228600" algn="l" rtl="0" eaLnBrk="0" fontAlgn="base" hangingPunct="0">
              <a:lnSpc>
                <a:spcPct val="90000"/>
              </a:lnSpc>
              <a:spcBef>
                <a:spcPct val="0"/>
              </a:spcBef>
              <a:spcAft>
                <a:spcPct val="0"/>
              </a:spcAft>
              <a:buClr>
                <a:schemeClr val="tx2"/>
              </a:buClr>
              <a:buFont typeface="Arial" charset="0"/>
              <a:buChar char="–"/>
              <a:defRPr sz="2400">
                <a:solidFill>
                  <a:schemeClr val="tx1"/>
                </a:solidFill>
                <a:latin typeface="Arial" charset="0"/>
                <a:ea typeface="ＭＳ Ｐゴシック" pitchFamily="28" charset="-128"/>
              </a:defRPr>
            </a:lvl6pPr>
            <a:lvl7pPr marL="2971800" indent="-228600" algn="l" rtl="0" eaLnBrk="0" fontAlgn="base" hangingPunct="0">
              <a:lnSpc>
                <a:spcPct val="90000"/>
              </a:lnSpc>
              <a:spcBef>
                <a:spcPct val="0"/>
              </a:spcBef>
              <a:spcAft>
                <a:spcPct val="0"/>
              </a:spcAft>
              <a:buClr>
                <a:schemeClr val="tx2"/>
              </a:buClr>
              <a:buFont typeface="Arial" charset="0"/>
              <a:buChar char="–"/>
              <a:defRPr sz="2400">
                <a:solidFill>
                  <a:schemeClr val="tx1"/>
                </a:solidFill>
                <a:latin typeface="Arial" charset="0"/>
                <a:ea typeface="ＭＳ Ｐゴシック" pitchFamily="28" charset="-128"/>
              </a:defRPr>
            </a:lvl7pPr>
            <a:lvl8pPr marL="3429000" indent="-228600" algn="l" rtl="0" eaLnBrk="0" fontAlgn="base" hangingPunct="0">
              <a:lnSpc>
                <a:spcPct val="90000"/>
              </a:lnSpc>
              <a:spcBef>
                <a:spcPct val="0"/>
              </a:spcBef>
              <a:spcAft>
                <a:spcPct val="0"/>
              </a:spcAft>
              <a:buClr>
                <a:schemeClr val="tx2"/>
              </a:buClr>
              <a:buFont typeface="Arial" charset="0"/>
              <a:buChar char="–"/>
              <a:defRPr sz="2400">
                <a:solidFill>
                  <a:schemeClr val="tx1"/>
                </a:solidFill>
                <a:latin typeface="Arial" charset="0"/>
                <a:ea typeface="ＭＳ Ｐゴシック" pitchFamily="28" charset="-128"/>
              </a:defRPr>
            </a:lvl8pPr>
            <a:lvl9pPr marL="3886200" indent="-228600" algn="l" rtl="0" eaLnBrk="0" fontAlgn="base" hangingPunct="0">
              <a:lnSpc>
                <a:spcPct val="90000"/>
              </a:lnSpc>
              <a:spcBef>
                <a:spcPct val="0"/>
              </a:spcBef>
              <a:spcAft>
                <a:spcPct val="0"/>
              </a:spcAft>
              <a:buClr>
                <a:schemeClr val="tx2"/>
              </a:buClr>
              <a:buFont typeface="Arial" charset="0"/>
              <a:buChar char="–"/>
              <a:defRPr sz="2400">
                <a:solidFill>
                  <a:schemeClr val="tx1"/>
                </a:solidFill>
                <a:latin typeface="Arial" charset="0"/>
                <a:ea typeface="ＭＳ Ｐゴシック" pitchFamily="28" charset="-128"/>
              </a:defRPr>
            </a:lvl9pPr>
          </a:lstStyle>
          <a:p>
            <a:pPr eaLnBrk="1" hangingPunct="1"/>
            <a:fld id="{55FBD796-9830-407F-AA71-9841D40360CD}" type="slidenum">
              <a:rPr lang="en-AU" smtClean="0">
                <a:latin typeface="Calibri" pitchFamily="28" charset="0"/>
              </a:rPr>
              <a:pPr eaLnBrk="1" hangingPunct="1"/>
              <a:t>10</a:t>
            </a:fld>
            <a:endParaRPr lang="en-AU" smtClean="0">
              <a:latin typeface="Calibri" pitchFamily="28" charset="0"/>
            </a:endParaRPr>
          </a:p>
        </p:txBody>
      </p:sp>
      <p:sp>
        <p:nvSpPr>
          <p:cNvPr id="4" name="Slide Number Placeholder 5"/>
          <p:cNvSpPr txBox="1">
            <a:spLocks noGrp="1"/>
          </p:cNvSpPr>
          <p:nvPr/>
        </p:nvSpPr>
        <p:spPr bwMode="auto">
          <a:xfrm>
            <a:off x="6553200" y="6356350"/>
            <a:ext cx="2133600" cy="365125"/>
          </a:xfrm>
          <a:prstGeom prst="rect">
            <a:avLst/>
          </a:prstGeom>
          <a:solidFill>
            <a:schemeClr val="bg1"/>
          </a:solidFill>
          <a:ln>
            <a:noFill/>
          </a:ln>
        </p:spPr>
        <p:txBody>
          <a:bodyPr anchor="ct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algn="r" eaLnBrk="1" hangingPunct="1"/>
            <a:fld id="{1773DF08-71D6-4DC2-AA15-4B6ACC5ADE80}" type="slidenum">
              <a:rPr lang="en-AU" sz="1200">
                <a:latin typeface="Calibri" pitchFamily="28" charset="0"/>
              </a:rPr>
              <a:pPr algn="r" eaLnBrk="1" hangingPunct="1"/>
              <a:t>10</a:t>
            </a:fld>
            <a:endParaRPr lang="en-AU" sz="1200">
              <a:latin typeface="Calibri" pitchFamily="28" charset="0"/>
            </a:endParaRPr>
          </a:p>
        </p:txBody>
      </p:sp>
      <p:sp>
        <p:nvSpPr>
          <p:cNvPr id="6" name="Rectangle 2"/>
          <p:cNvSpPr>
            <a:spLocks noGrp="1" noChangeArrowheads="1"/>
          </p:cNvSpPr>
          <p:nvPr>
            <p:ph type="title"/>
          </p:nvPr>
        </p:nvSpPr>
        <p:spPr>
          <a:xfrm>
            <a:off x="457200" y="659182"/>
            <a:ext cx="8231188" cy="911225"/>
          </a:xfrm>
          <a:solidFill>
            <a:schemeClr val="bg1"/>
          </a:solidFill>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solidFill>
                  <a:schemeClr val="tx1"/>
                </a:solidFill>
                <a:ea typeface="ＭＳ Ｐゴシック" pitchFamily="28" charset="-128"/>
              </a:rPr>
              <a:t>Including the long tail of search terms </a:t>
            </a:r>
          </a:p>
        </p:txBody>
      </p:sp>
      <p:sp>
        <p:nvSpPr>
          <p:cNvPr id="7" name="Rectangle 6"/>
          <p:cNvSpPr>
            <a:spLocks noChangeArrowheads="1"/>
          </p:cNvSpPr>
          <p:nvPr/>
        </p:nvSpPr>
        <p:spPr bwMode="auto">
          <a:xfrm>
            <a:off x="5867400" y="1365656"/>
            <a:ext cx="2667000" cy="4556679"/>
          </a:xfrm>
          <a:prstGeom prst="rect">
            <a:avLst/>
          </a:prstGeom>
          <a:solidFill>
            <a:schemeClr val="tx1"/>
          </a:solidFill>
          <a:ln w="9525">
            <a:solidFill>
              <a:schemeClr val="bg1"/>
            </a:solidFill>
            <a:miter lim="800000"/>
            <a:headEnd/>
            <a:tailEnd/>
          </a:ln>
          <a:effectLst>
            <a:outerShdw blurRad="40000" dist="23000" dir="5400000" rotWithShape="0">
              <a:srgbClr val="808080">
                <a:alpha val="34999"/>
              </a:srgbClr>
            </a:outerShdw>
          </a:effectLst>
        </p:spPr>
        <p:txBody>
          <a:bodyPr/>
          <a:lstStyle/>
          <a:p>
            <a:pPr>
              <a:defRPr/>
            </a:pPr>
            <a:endParaRPr lang="en-AU">
              <a:solidFill>
                <a:schemeClr val="bg1"/>
              </a:solidFill>
            </a:endParaRPr>
          </a:p>
        </p:txBody>
      </p:sp>
      <p:grpSp>
        <p:nvGrpSpPr>
          <p:cNvPr id="8" name="Group 35"/>
          <p:cNvGrpSpPr>
            <a:grpSpLocks/>
          </p:cNvGrpSpPr>
          <p:nvPr/>
        </p:nvGrpSpPr>
        <p:grpSpPr bwMode="auto">
          <a:xfrm>
            <a:off x="1011865" y="1219200"/>
            <a:ext cx="7674935" cy="4724400"/>
            <a:chOff x="1658021" y="2036763"/>
            <a:chExt cx="6544592" cy="3175000"/>
          </a:xfrm>
          <a:solidFill>
            <a:schemeClr val="bg1"/>
          </a:solidFill>
        </p:grpSpPr>
        <p:sp>
          <p:nvSpPr>
            <p:cNvPr id="12" name="Text Box 6"/>
            <p:cNvSpPr txBox="1">
              <a:spLocks noChangeArrowheads="1"/>
            </p:cNvSpPr>
            <p:nvPr/>
          </p:nvSpPr>
          <p:spPr bwMode="auto">
            <a:xfrm>
              <a:off x="1658021" y="2036763"/>
              <a:ext cx="476250" cy="249673"/>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28" charset="-128"/>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28" charset="-128"/>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28" charset="-128"/>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28" charset="-128"/>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28"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28"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28"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28"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ea typeface="ＭＳ Ｐゴシック" pitchFamily="28" charset="-128"/>
                </a:defRPr>
              </a:lvl9pPr>
            </a:lstStyle>
            <a:p>
              <a:pPr eaLnBrk="1" hangingPunct="1">
                <a:spcBef>
                  <a:spcPts val="1125"/>
                </a:spcBef>
                <a:buClr>
                  <a:srgbClr val="000000"/>
                </a:buClr>
                <a:buSzPct val="100000"/>
                <a:buFont typeface="Arial" charset="0"/>
                <a:buNone/>
              </a:pPr>
              <a:r>
                <a:rPr lang="en-GB"/>
                <a:t>%</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2135188"/>
              <a:ext cx="3819525" cy="3076575"/>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pic>
        <p:sp>
          <p:nvSpPr>
            <p:cNvPr id="10" name="Line 4"/>
            <p:cNvSpPr>
              <a:spLocks noChangeShapeType="1"/>
            </p:cNvSpPr>
            <p:nvPr/>
          </p:nvSpPr>
          <p:spPr bwMode="auto">
            <a:xfrm>
              <a:off x="2065338" y="2071688"/>
              <a:ext cx="1587" cy="3078162"/>
            </a:xfrm>
            <a:prstGeom prst="line">
              <a:avLst/>
            </a:prstGeom>
            <a:grpFill/>
            <a:ln w="9360">
              <a:solidFill>
                <a:srgbClr val="000000"/>
              </a:solidFill>
              <a:miter lim="800000"/>
              <a:headEnd/>
              <a:tailEnd/>
            </a:ln>
            <a:extLst/>
          </p:spPr>
          <p:txBody>
            <a:bodyPr/>
            <a:lstStyle/>
            <a:p>
              <a:endParaRPr lang="en-AU">
                <a:solidFill>
                  <a:schemeClr val="bg1"/>
                </a:solidFill>
              </a:endParaRPr>
            </a:p>
          </p:txBody>
        </p:sp>
        <p:sp>
          <p:nvSpPr>
            <p:cNvPr id="11" name="Line 5"/>
            <p:cNvSpPr>
              <a:spLocks noChangeShapeType="1"/>
            </p:cNvSpPr>
            <p:nvPr/>
          </p:nvSpPr>
          <p:spPr bwMode="auto">
            <a:xfrm>
              <a:off x="2065338" y="5140325"/>
              <a:ext cx="3924300" cy="1588"/>
            </a:xfrm>
            <a:prstGeom prst="line">
              <a:avLst/>
            </a:prstGeom>
            <a:grpFill/>
            <a:ln w="9360">
              <a:solidFill>
                <a:srgbClr val="000000"/>
              </a:solidFill>
              <a:miter lim="800000"/>
              <a:headEnd/>
              <a:tailEnd/>
            </a:ln>
            <a:extLst/>
          </p:spPr>
          <p:txBody>
            <a:bodyPr/>
            <a:lstStyle/>
            <a:p>
              <a:endParaRPr lang="en-AU">
                <a:solidFill>
                  <a:schemeClr val="bg1"/>
                </a:solidFill>
              </a:endParaRPr>
            </a:p>
          </p:txBody>
        </p:sp>
        <p:sp>
          <p:nvSpPr>
            <p:cNvPr id="13" name="Line 8"/>
            <p:cNvSpPr>
              <a:spLocks noChangeShapeType="1"/>
            </p:cNvSpPr>
            <p:nvPr/>
          </p:nvSpPr>
          <p:spPr bwMode="auto">
            <a:xfrm>
              <a:off x="4398963" y="5013325"/>
              <a:ext cx="1587" cy="104775"/>
            </a:xfrm>
            <a:prstGeom prst="line">
              <a:avLst/>
            </a:prstGeom>
            <a:grpFill/>
            <a:ln w="9360">
              <a:solidFill>
                <a:srgbClr val="000000"/>
              </a:solidFill>
              <a:miter lim="800000"/>
              <a:headEnd/>
              <a:tailEnd/>
            </a:ln>
            <a:extLst/>
          </p:spPr>
          <p:txBody>
            <a:bodyPr/>
            <a:lstStyle/>
            <a:p>
              <a:endParaRPr lang="en-AU">
                <a:solidFill>
                  <a:schemeClr val="bg1"/>
                </a:solidFill>
              </a:endParaRPr>
            </a:p>
          </p:txBody>
        </p:sp>
        <p:sp>
          <p:nvSpPr>
            <p:cNvPr id="14" name="Line 12"/>
            <p:cNvSpPr>
              <a:spLocks noChangeShapeType="1"/>
            </p:cNvSpPr>
            <p:nvPr/>
          </p:nvSpPr>
          <p:spPr bwMode="auto">
            <a:xfrm>
              <a:off x="5992813" y="5140325"/>
              <a:ext cx="2209800" cy="1588"/>
            </a:xfrm>
            <a:prstGeom prst="line">
              <a:avLst/>
            </a:prstGeom>
            <a:grpFill/>
            <a:ln w="3240">
              <a:solidFill>
                <a:srgbClr val="000000"/>
              </a:solidFill>
              <a:miter lim="800000"/>
              <a:headEnd/>
              <a:tailEnd/>
            </a:ln>
            <a:extLst/>
          </p:spPr>
          <p:txBody>
            <a:bodyPr/>
            <a:lstStyle/>
            <a:p>
              <a:endParaRPr lang="en-AU">
                <a:solidFill>
                  <a:schemeClr val="bg1"/>
                </a:solidFill>
              </a:endParaRPr>
            </a:p>
          </p:txBody>
        </p:sp>
        <p:sp>
          <p:nvSpPr>
            <p:cNvPr id="15" name="Line 13"/>
            <p:cNvSpPr>
              <a:spLocks noChangeShapeType="1"/>
            </p:cNvSpPr>
            <p:nvPr/>
          </p:nvSpPr>
          <p:spPr bwMode="auto">
            <a:xfrm>
              <a:off x="5805488" y="5084763"/>
              <a:ext cx="2362200" cy="28575"/>
            </a:xfrm>
            <a:prstGeom prst="line">
              <a:avLst/>
            </a:prstGeom>
            <a:grpFill/>
            <a:ln w="9360">
              <a:solidFill>
                <a:srgbClr val="000000"/>
              </a:solidFill>
              <a:miter lim="800000"/>
              <a:headEnd/>
              <a:tailEnd/>
            </a:ln>
            <a:extLst/>
          </p:spPr>
          <p:txBody>
            <a:bodyPr/>
            <a:lstStyle/>
            <a:p>
              <a:endParaRPr lang="en-AU">
                <a:solidFill>
                  <a:schemeClr val="bg1"/>
                </a:solidFill>
              </a:endParaRPr>
            </a:p>
          </p:txBody>
        </p:sp>
      </p:grpSp>
      <p:sp>
        <p:nvSpPr>
          <p:cNvPr id="16" name="Rectangle 15"/>
          <p:cNvSpPr>
            <a:spLocks noChangeArrowheads="1"/>
          </p:cNvSpPr>
          <p:nvPr/>
        </p:nvSpPr>
        <p:spPr bwMode="auto">
          <a:xfrm>
            <a:off x="5805488" y="5251450"/>
            <a:ext cx="708025" cy="371475"/>
          </a:xfrm>
          <a:prstGeom prst="rect">
            <a:avLst/>
          </a:prstGeom>
          <a:solidFill>
            <a:schemeClr val="tx1"/>
          </a:solidFill>
          <a:ln>
            <a:noFill/>
          </a:ln>
        </p:spPr>
        <p:txBody>
          <a:bodyPr wrap="none" lIns="90000" tIns="46800" rIns="90000" bIns="46800">
            <a:spAutoFit/>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bg1"/>
                </a:solidFill>
              </a:rPr>
              <a:t>80% </a:t>
            </a:r>
          </a:p>
        </p:txBody>
      </p:sp>
      <p:sp>
        <p:nvSpPr>
          <p:cNvPr id="17" name="Rectangle 15"/>
          <p:cNvSpPr>
            <a:spLocks noChangeArrowheads="1"/>
          </p:cNvSpPr>
          <p:nvPr/>
        </p:nvSpPr>
        <p:spPr bwMode="auto">
          <a:xfrm>
            <a:off x="1676400" y="5181600"/>
            <a:ext cx="707543" cy="371513"/>
          </a:xfrm>
          <a:prstGeom prst="rect">
            <a:avLst/>
          </a:prstGeom>
          <a:solidFill>
            <a:schemeClr val="tx1"/>
          </a:solidFill>
          <a:ln>
            <a:noFill/>
          </a:ln>
        </p:spPr>
        <p:txBody>
          <a:bodyPr wrap="none" lIns="90000" tIns="46800" rIns="90000" bIns="46800">
            <a:spAutoFit/>
          </a:bodyPr>
          <a:lstStyle/>
          <a:p>
            <a:pPr defTabSz="457200">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bg1"/>
                </a:solidFill>
              </a:rPr>
              <a:t>20% </a:t>
            </a:r>
          </a:p>
        </p:txBody>
      </p:sp>
      <p:sp>
        <p:nvSpPr>
          <p:cNvPr id="18" name="TextBox 18"/>
          <p:cNvSpPr txBox="1">
            <a:spLocks noChangeArrowheads="1"/>
          </p:cNvSpPr>
          <p:nvPr/>
        </p:nvSpPr>
        <p:spPr bwMode="auto">
          <a:xfrm>
            <a:off x="0" y="2895600"/>
            <a:ext cx="1371600" cy="1200329"/>
          </a:xfrm>
          <a:prstGeom prst="rect">
            <a:avLst/>
          </a:prstGeom>
          <a:solidFill>
            <a:schemeClr val="bg1"/>
          </a:solidFill>
          <a:ln>
            <a:noFill/>
          </a:ln>
        </p:spPr>
        <p:txBody>
          <a:bodyPr wrap="squar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GB" dirty="0">
                <a:latin typeface="+mn-lt"/>
              </a:rPr>
              <a:t>Frequency of search term</a:t>
            </a:r>
          </a:p>
          <a:p>
            <a:pPr eaLnBrk="1" hangingPunct="1"/>
            <a:endParaRPr lang="en-US" dirty="0">
              <a:latin typeface="+mn-lt"/>
            </a:endParaRPr>
          </a:p>
        </p:txBody>
      </p:sp>
      <p:sp>
        <p:nvSpPr>
          <p:cNvPr id="19" name="TextBox 18"/>
          <p:cNvSpPr txBox="1"/>
          <p:nvPr/>
        </p:nvSpPr>
        <p:spPr>
          <a:xfrm>
            <a:off x="3581400" y="6019800"/>
            <a:ext cx="3308498" cy="369332"/>
          </a:xfrm>
          <a:prstGeom prst="rect">
            <a:avLst/>
          </a:prstGeom>
          <a:solidFill>
            <a:schemeClr val="bg1"/>
          </a:solidFill>
        </p:spPr>
        <p:txBody>
          <a:bodyPr wrap="square">
            <a:spAutoFit/>
          </a:bodyPr>
          <a:lstStyle/>
          <a:p>
            <a:pPr>
              <a:defRPr/>
            </a:pPr>
            <a:r>
              <a:rPr lang="en-GB" dirty="0">
                <a:latin typeface="+mn-lt"/>
                <a:ea typeface="+mn-ea"/>
              </a:rPr>
              <a:t>Unique search </a:t>
            </a:r>
            <a:r>
              <a:rPr lang="en-GB" dirty="0" smtClean="0">
                <a:latin typeface="+mn-lt"/>
                <a:ea typeface="+mn-ea"/>
              </a:rPr>
              <a:t>terms</a:t>
            </a:r>
            <a:endParaRPr lang="en-US" dirty="0">
              <a:ea typeface="+mn-ea"/>
            </a:endParaRPr>
          </a:p>
        </p:txBody>
      </p:sp>
    </p:spTree>
    <p:extLst>
      <p:ext uri="{BB962C8B-B14F-4D97-AF65-F5344CB8AC3E}">
        <p14:creationId xmlns:p14="http://schemas.microsoft.com/office/powerpoint/2010/main" val="3779553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142162" y="0"/>
            <a:ext cx="1544638" cy="125888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11</a:t>
            </a:fld>
            <a:endParaRPr lang="en-US" dirty="0"/>
          </a:p>
        </p:txBody>
      </p:sp>
      <p:sp>
        <p:nvSpPr>
          <p:cNvPr id="3" name="Slide Number Placeholder 5"/>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0" fontAlgn="base" hangingPunct="0">
              <a:spcBef>
                <a:spcPct val="0"/>
              </a:spcBef>
              <a:spcAft>
                <a:spcPct val="0"/>
              </a:spcAft>
              <a:defRPr sz="1200" kern="1200">
                <a:solidFill>
                  <a:schemeClr val="tx1"/>
                </a:solidFill>
                <a:latin typeface="Arial" charset="0"/>
                <a:ea typeface="ＭＳ Ｐゴシック" pitchFamily="28" charset="-128"/>
                <a:cs typeface="+mn-cs"/>
              </a:defRPr>
            </a:lvl1pPr>
            <a:lvl2pPr marL="742950" indent="-285750" algn="l" rtl="0" eaLnBrk="0" fontAlgn="base" hangingPunct="0">
              <a:spcBef>
                <a:spcPct val="0"/>
              </a:spcBef>
              <a:spcAft>
                <a:spcPct val="0"/>
              </a:spcAft>
              <a:defRPr kern="1200">
                <a:solidFill>
                  <a:schemeClr val="tx1"/>
                </a:solidFill>
                <a:latin typeface="Arial" charset="0"/>
                <a:ea typeface="ＭＳ Ｐゴシック" pitchFamily="28" charset="-128"/>
                <a:cs typeface="+mn-cs"/>
              </a:defRPr>
            </a:lvl2pPr>
            <a:lvl3pPr marL="1143000" indent="-228600" algn="l" rtl="0" eaLnBrk="0" fontAlgn="base" hangingPunct="0">
              <a:spcBef>
                <a:spcPct val="0"/>
              </a:spcBef>
              <a:spcAft>
                <a:spcPct val="0"/>
              </a:spcAft>
              <a:defRPr kern="1200">
                <a:solidFill>
                  <a:schemeClr val="tx1"/>
                </a:solidFill>
                <a:latin typeface="Arial" charset="0"/>
                <a:ea typeface="ＭＳ Ｐゴシック" pitchFamily="28" charset="-128"/>
                <a:cs typeface="+mn-cs"/>
              </a:defRPr>
            </a:lvl3pPr>
            <a:lvl4pPr marL="1600200" indent="-228600" algn="l" rtl="0" eaLnBrk="0" fontAlgn="base" hangingPunct="0">
              <a:spcBef>
                <a:spcPct val="0"/>
              </a:spcBef>
              <a:spcAft>
                <a:spcPct val="0"/>
              </a:spcAft>
              <a:defRPr kern="1200">
                <a:solidFill>
                  <a:schemeClr val="tx1"/>
                </a:solidFill>
                <a:latin typeface="Arial" charset="0"/>
                <a:ea typeface="ＭＳ Ｐゴシック" pitchFamily="28" charset="-128"/>
                <a:cs typeface="+mn-cs"/>
              </a:defRPr>
            </a:lvl4pPr>
            <a:lvl5pPr marL="2057400" indent="-228600" algn="l" rtl="0" eaLnBrk="0" fontAlgn="base" hangingPunct="0">
              <a:spcBef>
                <a:spcPct val="0"/>
              </a:spcBef>
              <a:spcAft>
                <a:spcPct val="0"/>
              </a:spcAft>
              <a:defRPr kern="1200">
                <a:solidFill>
                  <a:schemeClr val="tx1"/>
                </a:solidFill>
                <a:latin typeface="Arial" charset="0"/>
                <a:ea typeface="ＭＳ Ｐゴシック" pitchFamily="28" charset="-128"/>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ＭＳ Ｐゴシック" pitchFamily="28" charset="-128"/>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ＭＳ Ｐゴシック" pitchFamily="28" charset="-128"/>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ＭＳ Ｐゴシック" pitchFamily="28" charset="-128"/>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ＭＳ Ｐゴシック" pitchFamily="28" charset="-128"/>
                <a:cs typeface="+mn-cs"/>
              </a:defRPr>
            </a:lvl9pPr>
          </a:lstStyle>
          <a:p>
            <a:pPr eaLnBrk="1" hangingPunct="1"/>
            <a:fld id="{122C2526-2A10-4341-84FA-6E001940BB5D}" type="slidenum">
              <a:rPr lang="en-AU" smtClean="0">
                <a:solidFill>
                  <a:srgbClr val="898989"/>
                </a:solidFill>
                <a:latin typeface="Calibri" pitchFamily="28" charset="0"/>
              </a:rPr>
              <a:pPr eaLnBrk="1" hangingPunct="1"/>
              <a:t>11</a:t>
            </a:fld>
            <a:endParaRPr lang="en-AU" smtClean="0">
              <a:solidFill>
                <a:srgbClr val="898989"/>
              </a:solidFill>
              <a:latin typeface="Calibri" pitchFamily="2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64333" t="31940" r="10052" b="31940"/>
          <a:stretch>
            <a:fillRect/>
          </a:stretch>
        </p:blipFill>
        <p:spPr bwMode="auto">
          <a:xfrm>
            <a:off x="6450013" y="1258888"/>
            <a:ext cx="2752725"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4">
            <a:extLst>
              <a:ext uri="{28A0092B-C50C-407E-A947-70E740481C1C}">
                <a14:useLocalDpi xmlns:a14="http://schemas.microsoft.com/office/drawing/2010/main" val="0"/>
              </a:ext>
            </a:extLst>
          </a:blip>
          <a:srcRect t="598" r="26407" b="11961"/>
          <a:stretch>
            <a:fillRect/>
          </a:stretch>
        </p:blipFill>
        <p:spPr bwMode="auto">
          <a:xfrm>
            <a:off x="-592138" y="763588"/>
            <a:ext cx="6419851"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3"/>
          <p:cNvSpPr txBox="1">
            <a:spLocks noChangeArrowheads="1"/>
          </p:cNvSpPr>
          <p:nvPr/>
        </p:nvSpPr>
        <p:spPr bwMode="auto">
          <a:xfrm>
            <a:off x="541338" y="177800"/>
            <a:ext cx="8264525" cy="46166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2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Search terms that took people to Wikipedia, </a:t>
            </a:r>
            <a:r>
              <a:rPr kumimoji="0" lang="en-AU" sz="240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April </a:t>
            </a:r>
            <a:r>
              <a:rPr kumimoji="0" lang="en-AU" sz="24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t>2009</a:t>
            </a:r>
          </a:p>
        </p:txBody>
      </p:sp>
      <p:sp>
        <p:nvSpPr>
          <p:cNvPr id="8" name="TextBox 23"/>
          <p:cNvSpPr txBox="1">
            <a:spLocks noChangeArrowheads="1"/>
          </p:cNvSpPr>
          <p:nvPr/>
        </p:nvSpPr>
        <p:spPr bwMode="auto">
          <a:xfrm>
            <a:off x="5443538" y="1541463"/>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ysClr val="windowText" lastClr="000000"/>
                </a:solidFill>
                <a:effectLst/>
                <a:uLnTx/>
                <a:uFillTx/>
                <a:latin typeface="Arial" charset="0"/>
                <a:ea typeface="ＭＳ Ｐゴシック" pitchFamily="28" charset="-128"/>
              </a:rPr>
              <a:t>Leisure search</a:t>
            </a:r>
          </a:p>
        </p:txBody>
      </p:sp>
      <p:cxnSp>
        <p:nvCxnSpPr>
          <p:cNvPr id="9" name="Straight Connector 8"/>
          <p:cNvCxnSpPr/>
          <p:nvPr/>
        </p:nvCxnSpPr>
        <p:spPr>
          <a:xfrm>
            <a:off x="3771900" y="1724025"/>
            <a:ext cx="2692400" cy="346075"/>
          </a:xfrm>
          <a:prstGeom prst="line">
            <a:avLst/>
          </a:prstGeom>
          <a:noFill/>
          <a:ln w="3175" cap="flat" cmpd="sng" algn="ctr">
            <a:solidFill>
              <a:sysClr val="windowText" lastClr="000000"/>
            </a:solidFill>
            <a:prstDash val="solid"/>
          </a:ln>
          <a:effectLst/>
        </p:spPr>
      </p:cxnSp>
      <p:cxnSp>
        <p:nvCxnSpPr>
          <p:cNvPr id="10" name="Straight Connector 9"/>
          <p:cNvCxnSpPr/>
          <p:nvPr/>
        </p:nvCxnSpPr>
        <p:spPr>
          <a:xfrm rot="5400000" flipH="1" flipV="1">
            <a:off x="5208588" y="3714750"/>
            <a:ext cx="1401762" cy="1150938"/>
          </a:xfrm>
          <a:prstGeom prst="line">
            <a:avLst/>
          </a:prstGeom>
          <a:noFill/>
          <a:ln w="3175" cap="flat" cmpd="sng" algn="ctr">
            <a:solidFill>
              <a:sysClr val="windowText" lastClr="000000"/>
            </a:solidFill>
            <a:prstDash val="solid"/>
          </a:ln>
          <a:effectLst/>
        </p:spPr>
      </p:cxnSp>
      <p:sp>
        <p:nvSpPr>
          <p:cNvPr id="11" name="TextBox 24"/>
          <p:cNvSpPr txBox="1">
            <a:spLocks noChangeArrowheads="1"/>
          </p:cNvSpPr>
          <p:nvPr/>
        </p:nvSpPr>
        <p:spPr bwMode="auto">
          <a:xfrm>
            <a:off x="6181725" y="5630863"/>
            <a:ext cx="2003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000">
                <a:cs typeface="Arial" charset="0"/>
              </a:rPr>
              <a:t>Cultural practice - nec</a:t>
            </a:r>
          </a:p>
        </p:txBody>
      </p:sp>
      <p:grpSp>
        <p:nvGrpSpPr>
          <p:cNvPr id="12" name="Group 35"/>
          <p:cNvGrpSpPr>
            <a:grpSpLocks/>
          </p:cNvGrpSpPr>
          <p:nvPr/>
        </p:nvGrpSpPr>
        <p:grpSpPr bwMode="auto">
          <a:xfrm>
            <a:off x="3606800" y="5021263"/>
            <a:ext cx="3879850" cy="1423987"/>
            <a:chOff x="3606800" y="4919132"/>
            <a:chExt cx="3879850" cy="1424518"/>
          </a:xfrm>
        </p:grpSpPr>
        <p:sp>
          <p:nvSpPr>
            <p:cNvPr id="13" name="Rectangle 12"/>
            <p:cNvSpPr/>
            <p:nvPr/>
          </p:nvSpPr>
          <p:spPr>
            <a:xfrm>
              <a:off x="5635625" y="5468612"/>
              <a:ext cx="485775" cy="479604"/>
            </a:xfrm>
            <a:prstGeom prst="rect">
              <a:avLst/>
            </a:prstGeom>
            <a:solidFill>
              <a:srgbClr val="0070C0"/>
            </a:solidFill>
            <a:ln w="3175"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Rectangle 13"/>
            <p:cNvSpPr/>
            <p:nvPr/>
          </p:nvSpPr>
          <p:spPr>
            <a:xfrm>
              <a:off x="5635625" y="5948216"/>
              <a:ext cx="485775" cy="238214"/>
            </a:xfrm>
            <a:prstGeom prst="rect">
              <a:avLst/>
            </a:prstGeom>
            <a:solidFill>
              <a:srgbClr val="F79646">
                <a:lumMod val="75000"/>
              </a:srgbClr>
            </a:solidFill>
            <a:ln w="3175"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Rectangle 14"/>
            <p:cNvSpPr/>
            <p:nvPr/>
          </p:nvSpPr>
          <p:spPr>
            <a:xfrm>
              <a:off x="5635625" y="6189606"/>
              <a:ext cx="485775" cy="57171"/>
            </a:xfrm>
            <a:prstGeom prst="rect">
              <a:avLst/>
            </a:prstGeom>
            <a:solidFill>
              <a:srgbClr val="EEECE1">
                <a:lumMod val="10000"/>
              </a:srgbClr>
            </a:solidFill>
            <a:ln w="3175"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TextBox 21"/>
            <p:cNvSpPr txBox="1">
              <a:spLocks noChangeArrowheads="1"/>
            </p:cNvSpPr>
            <p:nvPr/>
          </p:nvSpPr>
          <p:spPr bwMode="auto">
            <a:xfrm>
              <a:off x="5653088" y="5505450"/>
              <a:ext cx="1068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smtClean="0">
                  <a:ln>
                    <a:noFill/>
                  </a:ln>
                  <a:solidFill>
                    <a:sysClr val="windowText" lastClr="000000"/>
                  </a:solidFill>
                  <a:effectLst/>
                  <a:uLnTx/>
                  <a:uFillTx/>
                  <a:latin typeface="Calibri" pitchFamily="28" charset="0"/>
                  <a:ea typeface="ＭＳ Ｐゴシック" pitchFamily="28" charset="-128"/>
                </a:rPr>
                <a:t>9%</a:t>
              </a:r>
            </a:p>
          </p:txBody>
        </p:sp>
        <p:sp>
          <p:nvSpPr>
            <p:cNvPr id="17" name="TextBox 22"/>
            <p:cNvSpPr txBox="1">
              <a:spLocks noChangeArrowheads="1"/>
            </p:cNvSpPr>
            <p:nvPr/>
          </p:nvSpPr>
          <p:spPr bwMode="auto">
            <a:xfrm>
              <a:off x="5665788" y="5900738"/>
              <a:ext cx="5318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smtClean="0">
                  <a:ln>
                    <a:noFill/>
                  </a:ln>
                  <a:solidFill>
                    <a:sysClr val="windowText" lastClr="000000"/>
                  </a:solidFill>
                  <a:effectLst/>
                  <a:uLnTx/>
                  <a:uFillTx/>
                  <a:latin typeface="Calibri" pitchFamily="28" charset="0"/>
                  <a:ea typeface="ＭＳ Ｐゴシック" pitchFamily="28" charset="-128"/>
                </a:rPr>
                <a:t>5%</a:t>
              </a:r>
            </a:p>
          </p:txBody>
        </p:sp>
        <p:sp>
          <p:nvSpPr>
            <p:cNvPr id="18" name="TextBox 23"/>
            <p:cNvSpPr txBox="1">
              <a:spLocks noChangeArrowheads="1"/>
            </p:cNvSpPr>
            <p:nvPr/>
          </p:nvSpPr>
          <p:spPr bwMode="auto">
            <a:xfrm>
              <a:off x="6188075" y="5875338"/>
              <a:ext cx="1092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smtClean="0">
                  <a:ln>
                    <a:noFill/>
                  </a:ln>
                  <a:solidFill>
                    <a:sysClr val="windowText" lastClr="000000"/>
                  </a:solidFill>
                  <a:effectLst/>
                  <a:uLnTx/>
                  <a:uFillTx/>
                  <a:latin typeface="Arial" charset="0"/>
                  <a:ea typeface="ＭＳ Ｐゴシック" pitchFamily="28" charset="-128"/>
                  <a:cs typeface="Arial" charset="0"/>
                </a:rPr>
                <a:t>Sport</a:t>
              </a:r>
            </a:p>
          </p:txBody>
        </p:sp>
        <p:sp>
          <p:nvSpPr>
            <p:cNvPr id="19" name="TextBox 25"/>
            <p:cNvSpPr txBox="1">
              <a:spLocks noChangeArrowheads="1"/>
            </p:cNvSpPr>
            <p:nvPr/>
          </p:nvSpPr>
          <p:spPr bwMode="auto">
            <a:xfrm>
              <a:off x="6180138" y="6099175"/>
              <a:ext cx="1306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smtClean="0">
                  <a:ln>
                    <a:noFill/>
                  </a:ln>
                  <a:solidFill>
                    <a:sysClr val="windowText" lastClr="000000"/>
                  </a:solidFill>
                  <a:effectLst/>
                  <a:uLnTx/>
                  <a:uFillTx/>
                  <a:latin typeface="Arial" charset="0"/>
                  <a:ea typeface="ＭＳ Ｐゴシック" pitchFamily="28" charset="-128"/>
                  <a:cs typeface="Arial" charset="0"/>
                </a:rPr>
                <a:t>Religion (1%)</a:t>
              </a:r>
            </a:p>
          </p:txBody>
        </p:sp>
        <p:cxnSp>
          <p:nvCxnSpPr>
            <p:cNvPr id="20" name="Straight Connector 19"/>
            <p:cNvCxnSpPr/>
            <p:nvPr/>
          </p:nvCxnSpPr>
          <p:spPr>
            <a:xfrm rot="10800000">
              <a:off x="6175375" y="5671888"/>
              <a:ext cx="1588" cy="3176"/>
            </a:xfrm>
            <a:prstGeom prst="line">
              <a:avLst/>
            </a:prstGeom>
            <a:noFill/>
            <a:ln w="9525" cap="flat" cmpd="sng" algn="ctr">
              <a:solidFill>
                <a:srgbClr val="4F81BD">
                  <a:shade val="95000"/>
                  <a:satMod val="105000"/>
                </a:srgbClr>
              </a:solidFill>
              <a:prstDash val="solid"/>
            </a:ln>
            <a:effectLst/>
          </p:spPr>
        </p:cxnSp>
        <p:cxnSp>
          <p:nvCxnSpPr>
            <p:cNvPr id="21" name="Straight Connector 20"/>
            <p:cNvCxnSpPr/>
            <p:nvPr/>
          </p:nvCxnSpPr>
          <p:spPr>
            <a:xfrm>
              <a:off x="6121400" y="5678240"/>
              <a:ext cx="150813" cy="1588"/>
            </a:xfrm>
            <a:prstGeom prst="line">
              <a:avLst/>
            </a:prstGeom>
            <a:noFill/>
            <a:ln w="3175" cap="flat" cmpd="sng" algn="ctr">
              <a:solidFill>
                <a:sysClr val="windowText" lastClr="000000"/>
              </a:solidFill>
              <a:prstDash val="solid"/>
            </a:ln>
            <a:effectLst/>
          </p:spPr>
        </p:cxnSp>
        <p:cxnSp>
          <p:nvCxnSpPr>
            <p:cNvPr id="22" name="Straight Connector 21"/>
            <p:cNvCxnSpPr/>
            <p:nvPr/>
          </p:nvCxnSpPr>
          <p:spPr>
            <a:xfrm>
              <a:off x="6126163" y="6035560"/>
              <a:ext cx="152400" cy="1589"/>
            </a:xfrm>
            <a:prstGeom prst="line">
              <a:avLst/>
            </a:prstGeom>
            <a:noFill/>
            <a:ln w="3175" cap="flat" cmpd="sng" algn="ctr">
              <a:solidFill>
                <a:sysClr val="windowText" lastClr="000000"/>
              </a:solidFill>
              <a:prstDash val="solid"/>
            </a:ln>
            <a:effectLst/>
          </p:spPr>
        </p:cxnSp>
        <p:cxnSp>
          <p:nvCxnSpPr>
            <p:cNvPr id="23" name="Straight Connector 22"/>
            <p:cNvCxnSpPr/>
            <p:nvPr/>
          </p:nvCxnSpPr>
          <p:spPr>
            <a:xfrm>
              <a:off x="6122988" y="6215015"/>
              <a:ext cx="150812" cy="1588"/>
            </a:xfrm>
            <a:prstGeom prst="line">
              <a:avLst/>
            </a:prstGeom>
            <a:noFill/>
            <a:ln w="3175" cap="flat" cmpd="sng" algn="ctr">
              <a:solidFill>
                <a:sysClr val="windowText" lastClr="000000"/>
              </a:solidFill>
              <a:prstDash val="solid"/>
            </a:ln>
            <a:effectLst/>
          </p:spPr>
        </p:cxnSp>
        <p:cxnSp>
          <p:nvCxnSpPr>
            <p:cNvPr id="24" name="Straight Connector 23"/>
            <p:cNvCxnSpPr/>
            <p:nvPr/>
          </p:nvCxnSpPr>
          <p:spPr>
            <a:xfrm rot="16200000" flipH="1">
              <a:off x="5207693" y="5037502"/>
              <a:ext cx="541539" cy="304800"/>
            </a:xfrm>
            <a:prstGeom prst="line">
              <a:avLst/>
            </a:prstGeom>
            <a:noFill/>
            <a:ln w="3175" cap="flat" cmpd="sng" algn="ctr">
              <a:solidFill>
                <a:sysClr val="windowText" lastClr="000000"/>
              </a:solidFill>
              <a:prstDash val="solid"/>
            </a:ln>
            <a:effectLst/>
          </p:spPr>
        </p:cxnSp>
        <p:cxnSp>
          <p:nvCxnSpPr>
            <p:cNvPr id="25" name="Straight Connector 24"/>
            <p:cNvCxnSpPr>
              <a:endCxn id="15" idx="1"/>
            </p:cNvCxnSpPr>
            <p:nvPr/>
          </p:nvCxnSpPr>
          <p:spPr>
            <a:xfrm>
              <a:off x="3606800" y="5663947"/>
              <a:ext cx="2028825" cy="554245"/>
            </a:xfrm>
            <a:prstGeom prst="line">
              <a:avLst/>
            </a:prstGeom>
            <a:noFill/>
            <a:ln w="3175" cap="flat" cmpd="sng" algn="ctr">
              <a:solidFill>
                <a:sysClr val="windowText" lastClr="000000"/>
              </a:solidFill>
              <a:prstDash val="solid"/>
            </a:ln>
            <a:effectLst/>
          </p:spPr>
        </p:cxnSp>
      </p:grpSp>
      <p:grpSp>
        <p:nvGrpSpPr>
          <p:cNvPr id="26" name="Group 40"/>
          <p:cNvGrpSpPr>
            <a:grpSpLocks/>
          </p:cNvGrpSpPr>
          <p:nvPr/>
        </p:nvGrpSpPr>
        <p:grpSpPr bwMode="auto">
          <a:xfrm>
            <a:off x="6607175" y="2300288"/>
            <a:ext cx="1069975" cy="1127125"/>
            <a:chOff x="6606647" y="2198159"/>
            <a:chExt cx="1069975" cy="1127127"/>
          </a:xfrm>
        </p:grpSpPr>
        <p:sp>
          <p:nvSpPr>
            <p:cNvPr id="27" name="TextBox 4"/>
            <p:cNvSpPr txBox="1">
              <a:spLocks noChangeArrowheads="1"/>
            </p:cNvSpPr>
            <p:nvPr/>
          </p:nvSpPr>
          <p:spPr bwMode="auto">
            <a:xfrm>
              <a:off x="6606647" y="2198159"/>
              <a:ext cx="1069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a:latin typeface="Calibri" pitchFamily="28" charset="0"/>
                </a:rPr>
                <a:t>14%</a:t>
              </a:r>
            </a:p>
          </p:txBody>
        </p:sp>
        <p:sp>
          <p:nvSpPr>
            <p:cNvPr id="28" name="TextBox 5"/>
            <p:cNvSpPr txBox="1">
              <a:spLocks noChangeArrowheads="1"/>
            </p:cNvSpPr>
            <p:nvPr/>
          </p:nvSpPr>
          <p:spPr bwMode="auto">
            <a:xfrm>
              <a:off x="6606647" y="2522009"/>
              <a:ext cx="1069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a:latin typeface="Calibri" pitchFamily="28" charset="0"/>
                </a:rPr>
                <a:t>7%</a:t>
              </a:r>
            </a:p>
          </p:txBody>
        </p:sp>
        <p:sp>
          <p:nvSpPr>
            <p:cNvPr id="29" name="TextBox 6"/>
            <p:cNvSpPr txBox="1">
              <a:spLocks noChangeArrowheads="1"/>
            </p:cNvSpPr>
            <p:nvPr/>
          </p:nvSpPr>
          <p:spPr bwMode="auto">
            <a:xfrm>
              <a:off x="6606647" y="2806702"/>
              <a:ext cx="1069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a:latin typeface="Calibri" pitchFamily="28" charset="0"/>
                </a:rPr>
                <a:t>5%</a:t>
              </a:r>
            </a:p>
          </p:txBody>
        </p:sp>
        <p:sp>
          <p:nvSpPr>
            <p:cNvPr id="30" name="TextBox 7"/>
            <p:cNvSpPr txBox="1">
              <a:spLocks noChangeArrowheads="1"/>
            </p:cNvSpPr>
            <p:nvPr/>
          </p:nvSpPr>
          <p:spPr bwMode="auto">
            <a:xfrm>
              <a:off x="6606647" y="3050649"/>
              <a:ext cx="1069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a:latin typeface="Calibri" pitchFamily="28" charset="0"/>
                </a:rPr>
                <a:t>5%</a:t>
              </a:r>
            </a:p>
          </p:txBody>
        </p:sp>
      </p:grpSp>
    </p:spTree>
    <p:extLst>
      <p:ext uri="{BB962C8B-B14F-4D97-AF65-F5344CB8AC3E}">
        <p14:creationId xmlns:p14="http://schemas.microsoft.com/office/powerpoint/2010/main" val="2534187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62F0D112-DAD9-420F-8D38-CFAB9A9A1C0B}" type="slidenum">
              <a:rPr lang="en-AU" smtClean="0">
                <a:solidFill>
                  <a:srgbClr val="898989"/>
                </a:solidFill>
                <a:latin typeface="Calibri" pitchFamily="28" charset="0"/>
              </a:rPr>
              <a:pPr eaLnBrk="1" hangingPunct="1"/>
              <a:t>12</a:t>
            </a:fld>
            <a:endParaRPr lang="en-AU" smtClean="0">
              <a:solidFill>
                <a:srgbClr val="898989"/>
              </a:solidFill>
              <a:latin typeface="Calibri" pitchFamily="28"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30" y="-76200"/>
            <a:ext cx="10439400" cy="854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2"/>
          <p:cNvSpPr txBox="1">
            <a:spLocks noChangeArrowheads="1"/>
          </p:cNvSpPr>
          <p:nvPr/>
        </p:nvSpPr>
        <p:spPr bwMode="auto">
          <a:xfrm>
            <a:off x="143540" y="671328"/>
            <a:ext cx="9525000" cy="523220"/>
          </a:xfrm>
          <a:prstGeom prst="rect">
            <a:avLst/>
          </a:prstGeom>
          <a:noFill/>
          <a:ln w="9525">
            <a:noFill/>
            <a:miter lim="800000"/>
            <a:headEnd/>
            <a:tailEnd/>
          </a:ln>
        </p:spPr>
        <p:txBody>
          <a:bodyPr>
            <a:spAutoFit/>
          </a:bodyPr>
          <a:lstStyle/>
          <a:p>
            <a:pPr>
              <a:defRPr/>
            </a:pPr>
            <a:r>
              <a:rPr lang="en-AU" sz="2800" dirty="0">
                <a:solidFill>
                  <a:prstClr val="black"/>
                </a:solidFill>
                <a:latin typeface="Arial" pitchFamily="34" charset="0"/>
                <a:ea typeface="ＭＳ Ｐゴシック" pitchFamily="28" charset="-128"/>
                <a:cs typeface="Arial" pitchFamily="34" charset="0"/>
              </a:rPr>
              <a:t>Search terms typed into Google (Australia), </a:t>
            </a:r>
            <a:r>
              <a:rPr lang="en-AU" sz="2400" dirty="0">
                <a:solidFill>
                  <a:prstClr val="black"/>
                </a:solidFill>
                <a:latin typeface="Arial" pitchFamily="34" charset="0"/>
                <a:ea typeface="ＭＳ Ｐゴシック" pitchFamily="28" charset="-128"/>
                <a:cs typeface="Arial" pitchFamily="34" charset="0"/>
              </a:rPr>
              <a:t>April</a:t>
            </a:r>
            <a:r>
              <a:rPr lang="en-AU" sz="2800" dirty="0">
                <a:solidFill>
                  <a:prstClr val="black"/>
                </a:solidFill>
                <a:latin typeface="Arial" pitchFamily="34" charset="0"/>
                <a:ea typeface="ＭＳ Ｐゴシック" pitchFamily="28" charset="-128"/>
                <a:cs typeface="Arial" pitchFamily="34" charset="0"/>
              </a:rPr>
              <a:t> 2009</a:t>
            </a:r>
          </a:p>
        </p:txBody>
      </p:sp>
    </p:spTree>
    <p:extLst>
      <p:ext uri="{BB962C8B-B14F-4D97-AF65-F5344CB8AC3E}">
        <p14:creationId xmlns:p14="http://schemas.microsoft.com/office/powerpoint/2010/main" val="1106275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9CE32044-EA02-493A-8CBE-C4D51E5E0D7B}" type="slidenum">
              <a:rPr lang="en-AU" smtClean="0">
                <a:solidFill>
                  <a:srgbClr val="898989"/>
                </a:solidFill>
                <a:latin typeface="Calibri" pitchFamily="28" charset="0"/>
              </a:rPr>
              <a:pPr eaLnBrk="1" hangingPunct="1"/>
              <a:t>13</a:t>
            </a:fld>
            <a:endParaRPr lang="en-AU" smtClean="0">
              <a:solidFill>
                <a:srgbClr val="898989"/>
              </a:solidFill>
              <a:latin typeface="Calibri" pitchFamily="28" charset="0"/>
            </a:endParaRPr>
          </a:p>
        </p:txBody>
      </p:sp>
      <p:graphicFrame>
        <p:nvGraphicFramePr>
          <p:cNvPr id="17411" name="Object 2"/>
          <p:cNvGraphicFramePr>
            <a:graphicFrameLocks noChangeAspect="1"/>
          </p:cNvGraphicFramePr>
          <p:nvPr/>
        </p:nvGraphicFramePr>
        <p:xfrm>
          <a:off x="2400300" y="2489200"/>
          <a:ext cx="4311650" cy="3444875"/>
        </p:xfrm>
        <a:graphic>
          <a:graphicData uri="http://schemas.openxmlformats.org/presentationml/2006/ole">
            <mc:AlternateContent xmlns:mc="http://schemas.openxmlformats.org/markup-compatibility/2006">
              <mc:Choice xmlns:v="urn:schemas-microsoft-com:vml" Requires="v">
                <p:oleObj spid="_x0000_s1043" name="Chart" r:id="rId4" imgW="6296065" imgH="5029245" progId="Excel.Chart.8">
                  <p:embed/>
                </p:oleObj>
              </mc:Choice>
              <mc:Fallback>
                <p:oleObj name="Chart" r:id="rId4" imgW="6296065" imgH="502924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2489200"/>
                        <a:ext cx="431165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8"/>
          <p:cNvGrpSpPr>
            <a:grpSpLocks/>
          </p:cNvGrpSpPr>
          <p:nvPr/>
        </p:nvGrpSpPr>
        <p:grpSpPr bwMode="auto">
          <a:xfrm>
            <a:off x="4665663" y="4589463"/>
            <a:ext cx="4262437" cy="1755775"/>
            <a:chOff x="4665663" y="4589463"/>
            <a:chExt cx="4262437" cy="1755775"/>
          </a:xfrm>
        </p:grpSpPr>
        <p:sp>
          <p:nvSpPr>
            <p:cNvPr id="17447" name="TextBox 33"/>
            <p:cNvSpPr txBox="1">
              <a:spLocks noChangeArrowheads="1"/>
            </p:cNvSpPr>
            <p:nvPr/>
          </p:nvSpPr>
          <p:spPr bwMode="auto">
            <a:xfrm>
              <a:off x="6791325" y="4733925"/>
              <a:ext cx="21367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Banking/finance (1%)</a:t>
              </a:r>
            </a:p>
          </p:txBody>
        </p:sp>
        <p:pic>
          <p:nvPicPr>
            <p:cNvPr id="1744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l="35512" t="5052" r="35512" b="10104"/>
            <a:stretch>
              <a:fillRect/>
            </a:stretch>
          </p:blipFill>
          <p:spPr bwMode="auto">
            <a:xfrm>
              <a:off x="6154738" y="4926013"/>
              <a:ext cx="552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p:nvCxnSpPr>
          <p:spPr>
            <a:xfrm rot="16200000" flipH="1">
              <a:off x="5880894" y="4641057"/>
              <a:ext cx="311150" cy="207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65663" y="5638800"/>
              <a:ext cx="1517650" cy="665163"/>
            </a:xfrm>
            <a:prstGeom prst="line">
              <a:avLst/>
            </a:prstGeom>
          </p:spPr>
          <p:style>
            <a:lnRef idx="1">
              <a:schemeClr val="accent1"/>
            </a:lnRef>
            <a:fillRef idx="0">
              <a:schemeClr val="accent1"/>
            </a:fillRef>
            <a:effectRef idx="0">
              <a:schemeClr val="accent1"/>
            </a:effectRef>
            <a:fontRef idx="minor">
              <a:schemeClr val="tx1"/>
            </a:fontRef>
          </p:style>
        </p:cxnSp>
        <p:sp>
          <p:nvSpPr>
            <p:cNvPr id="17451" name="TextBox 29"/>
            <p:cNvSpPr txBox="1">
              <a:spLocks noChangeArrowheads="1"/>
            </p:cNvSpPr>
            <p:nvPr/>
          </p:nvSpPr>
          <p:spPr bwMode="auto">
            <a:xfrm>
              <a:off x="6688138" y="5735638"/>
              <a:ext cx="11255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Name of product (12%)</a:t>
              </a:r>
            </a:p>
          </p:txBody>
        </p:sp>
        <p:sp>
          <p:nvSpPr>
            <p:cNvPr id="17452" name="TextBox 30"/>
            <p:cNvSpPr txBox="1">
              <a:spLocks noChangeArrowheads="1"/>
            </p:cNvSpPr>
            <p:nvPr/>
          </p:nvSpPr>
          <p:spPr bwMode="auto">
            <a:xfrm>
              <a:off x="6688138" y="5237163"/>
              <a:ext cx="990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Service (3%)</a:t>
              </a:r>
            </a:p>
          </p:txBody>
        </p:sp>
        <p:sp>
          <p:nvSpPr>
            <p:cNvPr id="17453" name="TextBox 31"/>
            <p:cNvSpPr txBox="1">
              <a:spLocks noChangeArrowheads="1"/>
            </p:cNvSpPr>
            <p:nvPr/>
          </p:nvSpPr>
          <p:spPr bwMode="auto">
            <a:xfrm>
              <a:off x="6684963" y="5035550"/>
              <a:ext cx="14827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Travel/flight (2%)</a:t>
              </a:r>
            </a:p>
          </p:txBody>
        </p:sp>
        <p:sp>
          <p:nvSpPr>
            <p:cNvPr id="17454" name="TextBox 32"/>
            <p:cNvSpPr txBox="1">
              <a:spLocks noChangeArrowheads="1"/>
            </p:cNvSpPr>
            <p:nvPr/>
          </p:nvSpPr>
          <p:spPr bwMode="auto">
            <a:xfrm>
              <a:off x="6791325" y="4879975"/>
              <a:ext cx="1908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Buying/selling (1%)</a:t>
              </a:r>
            </a:p>
          </p:txBody>
        </p:sp>
        <p:cxnSp>
          <p:nvCxnSpPr>
            <p:cNvPr id="36" name="Straight Connector 35"/>
            <p:cNvCxnSpPr/>
            <p:nvPr/>
          </p:nvCxnSpPr>
          <p:spPr>
            <a:xfrm rot="10800000" flipV="1">
              <a:off x="6729413" y="4897438"/>
              <a:ext cx="142875"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6715125" y="5021263"/>
              <a:ext cx="166688" cy="142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 name="Group 50"/>
          <p:cNvGrpSpPr>
            <a:grpSpLocks/>
          </p:cNvGrpSpPr>
          <p:nvPr/>
        </p:nvGrpSpPr>
        <p:grpSpPr bwMode="auto">
          <a:xfrm>
            <a:off x="290513" y="4868863"/>
            <a:ext cx="4322762" cy="1684337"/>
            <a:chOff x="290513" y="4868863"/>
            <a:chExt cx="4322762" cy="1684337"/>
          </a:xfrm>
        </p:grpSpPr>
        <p:pic>
          <p:nvPicPr>
            <p:cNvPr id="1743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6888" y="5089525"/>
              <a:ext cx="1522412"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0" name="TextBox 48"/>
            <p:cNvSpPr txBox="1">
              <a:spLocks noChangeArrowheads="1"/>
            </p:cNvSpPr>
            <p:nvPr/>
          </p:nvSpPr>
          <p:spPr bwMode="auto">
            <a:xfrm>
              <a:off x="477838" y="6091238"/>
              <a:ext cx="19192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Cultural practice, nec (6%)</a:t>
              </a:r>
            </a:p>
          </p:txBody>
        </p:sp>
        <p:sp>
          <p:nvSpPr>
            <p:cNvPr id="17441" name="TextBox 49"/>
            <p:cNvSpPr txBox="1">
              <a:spLocks noChangeArrowheads="1"/>
            </p:cNvSpPr>
            <p:nvPr/>
          </p:nvSpPr>
          <p:spPr bwMode="auto">
            <a:xfrm>
              <a:off x="1444625" y="5727700"/>
              <a:ext cx="862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Sport (6%)</a:t>
              </a:r>
            </a:p>
          </p:txBody>
        </p:sp>
        <p:sp>
          <p:nvSpPr>
            <p:cNvPr id="17442" name="TextBox 50"/>
            <p:cNvSpPr txBox="1">
              <a:spLocks noChangeArrowheads="1"/>
            </p:cNvSpPr>
            <p:nvPr/>
          </p:nvSpPr>
          <p:spPr bwMode="auto">
            <a:xfrm>
              <a:off x="1069975" y="5381625"/>
              <a:ext cx="12747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Learning/job(3%)</a:t>
              </a:r>
            </a:p>
          </p:txBody>
        </p:sp>
        <p:sp>
          <p:nvSpPr>
            <p:cNvPr id="17443" name="TextBox 51"/>
            <p:cNvSpPr txBox="1">
              <a:spLocks noChangeArrowheads="1"/>
            </p:cNvSpPr>
            <p:nvPr/>
          </p:nvSpPr>
          <p:spPr bwMode="auto">
            <a:xfrm>
              <a:off x="1492250" y="5202238"/>
              <a:ext cx="12747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Food (2%)</a:t>
              </a:r>
            </a:p>
          </p:txBody>
        </p:sp>
        <p:sp>
          <p:nvSpPr>
            <p:cNvPr id="17444" name="TextBox 52"/>
            <p:cNvSpPr txBox="1">
              <a:spLocks noChangeArrowheads="1"/>
            </p:cNvSpPr>
            <p:nvPr/>
          </p:nvSpPr>
          <p:spPr bwMode="auto">
            <a:xfrm>
              <a:off x="290513" y="4979988"/>
              <a:ext cx="2047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Religion, events, hobbies(2%)</a:t>
              </a:r>
            </a:p>
          </p:txBody>
        </p:sp>
        <p:cxnSp>
          <p:nvCxnSpPr>
            <p:cNvPr id="55" name="Straight Connector 54"/>
            <p:cNvCxnSpPr/>
            <p:nvPr/>
          </p:nvCxnSpPr>
          <p:spPr>
            <a:xfrm rot="10800000" flipV="1">
              <a:off x="2825750" y="4868863"/>
              <a:ext cx="457200" cy="260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805113" y="5595938"/>
              <a:ext cx="1808162" cy="88423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414" name="TextBox 42"/>
          <p:cNvSpPr txBox="1">
            <a:spLocks noChangeArrowheads="1"/>
          </p:cNvSpPr>
          <p:nvPr/>
        </p:nvSpPr>
        <p:spPr bwMode="auto">
          <a:xfrm>
            <a:off x="4621213" y="4543425"/>
            <a:ext cx="1214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ECommerce</a:t>
            </a:r>
          </a:p>
          <a:p>
            <a:pPr eaLnBrk="1" hangingPunct="1"/>
            <a:r>
              <a:rPr lang="en-AU" sz="1200" smtClean="0">
                <a:solidFill>
                  <a:prstClr val="black"/>
                </a:solidFill>
                <a:cs typeface="Arial" charset="0"/>
              </a:rPr>
              <a:t>(20%)</a:t>
            </a:r>
          </a:p>
        </p:txBody>
      </p:sp>
      <p:sp>
        <p:nvSpPr>
          <p:cNvPr id="17415" name="TextBox 43"/>
          <p:cNvSpPr txBox="1">
            <a:spLocks noChangeArrowheads="1"/>
          </p:cNvSpPr>
          <p:nvPr/>
        </p:nvSpPr>
        <p:spPr bwMode="auto">
          <a:xfrm>
            <a:off x="4648200" y="33972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Popular Culture (29%)</a:t>
            </a:r>
          </a:p>
        </p:txBody>
      </p:sp>
      <p:sp>
        <p:nvSpPr>
          <p:cNvPr id="17416" name="TextBox 44"/>
          <p:cNvSpPr txBox="1">
            <a:spLocks noChangeArrowheads="1"/>
          </p:cNvSpPr>
          <p:nvPr/>
        </p:nvSpPr>
        <p:spPr bwMode="auto">
          <a:xfrm>
            <a:off x="3786188" y="4727575"/>
            <a:ext cx="12160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Cultural Practice</a:t>
            </a:r>
          </a:p>
          <a:p>
            <a:pPr eaLnBrk="1" hangingPunct="1"/>
            <a:r>
              <a:rPr lang="en-AU" sz="1200" smtClean="0">
                <a:solidFill>
                  <a:prstClr val="black"/>
                </a:solidFill>
                <a:cs typeface="Arial" charset="0"/>
              </a:rPr>
              <a:t>(19%)</a:t>
            </a:r>
          </a:p>
        </p:txBody>
      </p:sp>
      <p:sp>
        <p:nvSpPr>
          <p:cNvPr id="17417" name="TextBox 45"/>
          <p:cNvSpPr txBox="1">
            <a:spLocks noChangeArrowheads="1"/>
          </p:cNvSpPr>
          <p:nvPr/>
        </p:nvSpPr>
        <p:spPr bwMode="auto">
          <a:xfrm>
            <a:off x="2046288" y="4370388"/>
            <a:ext cx="1216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Unknown (6%)</a:t>
            </a:r>
          </a:p>
        </p:txBody>
      </p:sp>
      <p:sp>
        <p:nvSpPr>
          <p:cNvPr id="17418" name="TextBox 46"/>
          <p:cNvSpPr txBox="1">
            <a:spLocks noChangeArrowheads="1"/>
          </p:cNvSpPr>
          <p:nvPr/>
        </p:nvSpPr>
        <p:spPr bwMode="auto">
          <a:xfrm>
            <a:off x="2157413" y="3941763"/>
            <a:ext cx="102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Health (6%)</a:t>
            </a:r>
          </a:p>
        </p:txBody>
      </p:sp>
      <p:sp>
        <p:nvSpPr>
          <p:cNvPr id="17419" name="TextBox 53"/>
          <p:cNvSpPr txBox="1">
            <a:spLocks noChangeArrowheads="1"/>
          </p:cNvSpPr>
          <p:nvPr/>
        </p:nvSpPr>
        <p:spPr bwMode="auto">
          <a:xfrm>
            <a:off x="1589088" y="3459163"/>
            <a:ext cx="1638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Computing/Web (4%)</a:t>
            </a:r>
          </a:p>
        </p:txBody>
      </p:sp>
      <p:sp>
        <p:nvSpPr>
          <p:cNvPr id="17420" name="TextBox 55"/>
          <p:cNvSpPr txBox="1">
            <a:spLocks noChangeArrowheads="1"/>
          </p:cNvSpPr>
          <p:nvPr/>
        </p:nvSpPr>
        <p:spPr bwMode="auto">
          <a:xfrm>
            <a:off x="1928813" y="3165475"/>
            <a:ext cx="1638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Place/building (4%)</a:t>
            </a:r>
          </a:p>
        </p:txBody>
      </p:sp>
      <p:sp>
        <p:nvSpPr>
          <p:cNvPr id="17421" name="TextBox 57"/>
          <p:cNvSpPr txBox="1">
            <a:spLocks noChangeArrowheads="1"/>
          </p:cNvSpPr>
          <p:nvPr/>
        </p:nvSpPr>
        <p:spPr bwMode="auto">
          <a:xfrm>
            <a:off x="2195513" y="2620963"/>
            <a:ext cx="186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History, Gen, High Culture, Science (4%)</a:t>
            </a:r>
          </a:p>
        </p:txBody>
      </p:sp>
      <p:sp>
        <p:nvSpPr>
          <p:cNvPr id="17422" name="TextBox 58"/>
          <p:cNvSpPr txBox="1">
            <a:spLocks noChangeArrowheads="1"/>
          </p:cNvSpPr>
          <p:nvPr/>
        </p:nvSpPr>
        <p:spPr bwMode="auto">
          <a:xfrm>
            <a:off x="2898775" y="2219325"/>
            <a:ext cx="1362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Contemporary </a:t>
            </a:r>
          </a:p>
          <a:p>
            <a:pPr eaLnBrk="1" hangingPunct="1"/>
            <a:r>
              <a:rPr lang="en-AU" sz="1200" smtClean="0">
                <a:solidFill>
                  <a:prstClr val="black"/>
                </a:solidFill>
                <a:cs typeface="Arial" charset="0"/>
              </a:rPr>
              <a:t>Issues (3%)</a:t>
            </a:r>
          </a:p>
        </p:txBody>
      </p:sp>
      <p:cxnSp>
        <p:nvCxnSpPr>
          <p:cNvPr id="61" name="Straight Connector 60"/>
          <p:cNvCxnSpPr/>
          <p:nvPr/>
        </p:nvCxnSpPr>
        <p:spPr>
          <a:xfrm rot="16200000" flipH="1">
            <a:off x="3606007" y="2666206"/>
            <a:ext cx="322262" cy="155575"/>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46"/>
          <p:cNvGrpSpPr>
            <a:grpSpLocks/>
          </p:cNvGrpSpPr>
          <p:nvPr/>
        </p:nvGrpSpPr>
        <p:grpSpPr bwMode="auto">
          <a:xfrm>
            <a:off x="4560888" y="2427288"/>
            <a:ext cx="3627437" cy="2363787"/>
            <a:chOff x="4560888" y="2427288"/>
            <a:chExt cx="3627437" cy="2363787"/>
          </a:xfrm>
        </p:grpSpPr>
        <p:cxnSp>
          <p:nvCxnSpPr>
            <p:cNvPr id="5" name="Straight Connector 4"/>
            <p:cNvCxnSpPr/>
            <p:nvPr/>
          </p:nvCxnSpPr>
          <p:spPr>
            <a:xfrm flipV="1">
              <a:off x="4560888" y="2482850"/>
              <a:ext cx="1611312" cy="28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22963" y="4537075"/>
              <a:ext cx="228600" cy="39688"/>
            </a:xfrm>
            <a:prstGeom prst="line">
              <a:avLst/>
            </a:prstGeom>
          </p:spPr>
          <p:style>
            <a:lnRef idx="1">
              <a:schemeClr val="accent1"/>
            </a:lnRef>
            <a:fillRef idx="0">
              <a:schemeClr val="accent1"/>
            </a:fillRef>
            <a:effectRef idx="0">
              <a:schemeClr val="accent1"/>
            </a:effectRef>
            <a:fontRef idx="minor">
              <a:schemeClr val="tx1"/>
            </a:fontRef>
          </p:style>
        </p:cxnSp>
        <p:sp>
          <p:nvSpPr>
            <p:cNvPr id="17431" name="TextBox 9"/>
            <p:cNvSpPr txBox="1">
              <a:spLocks noChangeArrowheads="1"/>
            </p:cNvSpPr>
            <p:nvPr/>
          </p:nvSpPr>
          <p:spPr bwMode="auto">
            <a:xfrm>
              <a:off x="6764338" y="3549650"/>
              <a:ext cx="9906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Popular music (8%)</a:t>
              </a:r>
            </a:p>
          </p:txBody>
        </p:sp>
        <p:sp>
          <p:nvSpPr>
            <p:cNvPr id="17432" name="TextBox 10"/>
            <p:cNvSpPr txBox="1">
              <a:spLocks noChangeArrowheads="1"/>
            </p:cNvSpPr>
            <p:nvPr/>
          </p:nvSpPr>
          <p:spPr bwMode="auto">
            <a:xfrm>
              <a:off x="6775450" y="4252913"/>
              <a:ext cx="990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TV (8%)</a:t>
              </a:r>
            </a:p>
          </p:txBody>
        </p:sp>
        <p:sp>
          <p:nvSpPr>
            <p:cNvPr id="17433" name="TextBox 11"/>
            <p:cNvSpPr txBox="1">
              <a:spLocks noChangeArrowheads="1"/>
            </p:cNvSpPr>
            <p:nvPr/>
          </p:nvSpPr>
          <p:spPr bwMode="auto">
            <a:xfrm>
              <a:off x="6754813" y="3200400"/>
              <a:ext cx="990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Movie (4%)</a:t>
              </a:r>
            </a:p>
          </p:txBody>
        </p:sp>
        <p:sp>
          <p:nvSpPr>
            <p:cNvPr id="17434" name="TextBox 12"/>
            <p:cNvSpPr txBox="1">
              <a:spLocks noChangeArrowheads="1"/>
            </p:cNvSpPr>
            <p:nvPr/>
          </p:nvSpPr>
          <p:spPr bwMode="auto">
            <a:xfrm>
              <a:off x="6775450" y="2905125"/>
              <a:ext cx="14128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Video Game (4%)</a:t>
              </a:r>
            </a:p>
          </p:txBody>
        </p:sp>
        <p:sp>
          <p:nvSpPr>
            <p:cNvPr id="17435" name="TextBox 13"/>
            <p:cNvSpPr txBox="1">
              <a:spLocks noChangeArrowheads="1"/>
            </p:cNvSpPr>
            <p:nvPr/>
          </p:nvSpPr>
          <p:spPr bwMode="auto">
            <a:xfrm>
              <a:off x="6775450" y="2667000"/>
              <a:ext cx="990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Actor (3%)</a:t>
              </a:r>
            </a:p>
          </p:txBody>
        </p:sp>
        <p:sp>
          <p:nvSpPr>
            <p:cNvPr id="17436" name="TextBox 14"/>
            <p:cNvSpPr txBox="1">
              <a:spLocks noChangeArrowheads="1"/>
            </p:cNvSpPr>
            <p:nvPr/>
          </p:nvSpPr>
          <p:spPr bwMode="auto">
            <a:xfrm>
              <a:off x="6775450" y="2447925"/>
              <a:ext cx="1214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100" smtClean="0">
                  <a:solidFill>
                    <a:prstClr val="black"/>
                  </a:solidFill>
                  <a:cs typeface="Arial" charset="0"/>
                </a:rPr>
                <a:t>Celebrity (3%)</a:t>
              </a:r>
            </a:p>
          </p:txBody>
        </p:sp>
        <p:pic>
          <p:nvPicPr>
            <p:cNvPr id="17437" name="Picture 6"/>
            <p:cNvPicPr>
              <a:picLocks noChangeAspect="1" noChangeArrowheads="1"/>
            </p:cNvPicPr>
            <p:nvPr/>
          </p:nvPicPr>
          <p:blipFill>
            <a:blip r:embed="rId8">
              <a:extLst>
                <a:ext uri="{28A0092B-C50C-407E-A947-70E740481C1C}">
                  <a14:useLocalDpi xmlns:a14="http://schemas.microsoft.com/office/drawing/2010/main" val="0"/>
                </a:ext>
              </a:extLst>
            </a:blip>
            <a:srcRect l="37225" t="7355" r="46532" b="29414"/>
            <a:stretch>
              <a:fillRect/>
            </a:stretch>
          </p:blipFill>
          <p:spPr bwMode="auto">
            <a:xfrm>
              <a:off x="6176963" y="2427288"/>
              <a:ext cx="666750"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 name="TextBox 28"/>
            <p:cNvSpPr txBox="1">
              <a:spLocks noChangeArrowheads="1"/>
            </p:cNvSpPr>
            <p:nvPr/>
          </p:nvSpPr>
          <p:spPr bwMode="auto">
            <a:xfrm>
              <a:off x="7097713" y="4422775"/>
              <a:ext cx="236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mtClean="0">
                  <a:solidFill>
                    <a:prstClr val="black"/>
                  </a:solidFill>
                  <a:latin typeface="Calibri" pitchFamily="28" charset="0"/>
                  <a:cs typeface="+mn-cs"/>
                </a:rPr>
                <a:t> </a:t>
              </a:r>
            </a:p>
          </p:txBody>
        </p:sp>
      </p:grpSp>
      <p:sp>
        <p:nvSpPr>
          <p:cNvPr id="17425" name="TextBox 61"/>
          <p:cNvSpPr txBox="1">
            <a:spLocks noChangeArrowheads="1"/>
          </p:cNvSpPr>
          <p:nvPr/>
        </p:nvSpPr>
        <p:spPr bwMode="auto">
          <a:xfrm>
            <a:off x="4252913" y="2347913"/>
            <a:ext cx="102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Other (2%)</a:t>
            </a:r>
          </a:p>
        </p:txBody>
      </p:sp>
      <p:sp>
        <p:nvSpPr>
          <p:cNvPr id="17426" name="TextBox 62"/>
          <p:cNvSpPr txBox="1">
            <a:spLocks noChangeArrowheads="1"/>
          </p:cNvSpPr>
          <p:nvPr/>
        </p:nvSpPr>
        <p:spPr bwMode="auto">
          <a:xfrm>
            <a:off x="3554413" y="1824038"/>
            <a:ext cx="1568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1200" smtClean="0">
                <a:solidFill>
                  <a:prstClr val="black"/>
                </a:solidFill>
                <a:cs typeface="Arial" charset="0"/>
              </a:rPr>
              <a:t>Weather/time/public transport (3%)</a:t>
            </a:r>
          </a:p>
        </p:txBody>
      </p:sp>
      <p:cxnSp>
        <p:nvCxnSpPr>
          <p:cNvPr id="65" name="Straight Connector 64"/>
          <p:cNvCxnSpPr/>
          <p:nvPr/>
        </p:nvCxnSpPr>
        <p:spPr>
          <a:xfrm rot="16200000" flipH="1">
            <a:off x="3901282" y="2536031"/>
            <a:ext cx="457200" cy="52387"/>
          </a:xfrm>
          <a:prstGeom prst="line">
            <a:avLst/>
          </a:prstGeom>
        </p:spPr>
        <p:style>
          <a:lnRef idx="1">
            <a:schemeClr val="accent1"/>
          </a:lnRef>
          <a:fillRef idx="0">
            <a:schemeClr val="accent1"/>
          </a:fillRef>
          <a:effectRef idx="0">
            <a:schemeClr val="accent1"/>
          </a:effectRef>
          <a:fontRef idx="minor">
            <a:schemeClr val="tx1"/>
          </a:fontRef>
        </p:style>
      </p:cxnSp>
      <p:sp>
        <p:nvSpPr>
          <p:cNvPr id="36908" name="TextBox 43"/>
          <p:cNvSpPr txBox="1">
            <a:spLocks noChangeArrowheads="1"/>
          </p:cNvSpPr>
          <p:nvPr/>
        </p:nvSpPr>
        <p:spPr bwMode="auto">
          <a:xfrm>
            <a:off x="381000" y="304800"/>
            <a:ext cx="8085138" cy="954088"/>
          </a:xfrm>
          <a:prstGeom prst="rect">
            <a:avLst/>
          </a:prstGeom>
          <a:noFill/>
          <a:ln w="9525">
            <a:noFill/>
            <a:miter lim="800000"/>
            <a:headEnd/>
            <a:tailEnd/>
          </a:ln>
        </p:spPr>
        <p:txBody>
          <a:bodyPr>
            <a:spAutoFit/>
          </a:bodyPr>
          <a:lstStyle/>
          <a:p>
            <a:pPr>
              <a:defRPr/>
            </a:pPr>
            <a:r>
              <a:rPr lang="en-AU" sz="2800" dirty="0">
                <a:solidFill>
                  <a:prstClr val="black"/>
                </a:solidFill>
                <a:latin typeface="Calibri"/>
                <a:ea typeface="ＭＳ Ｐゴシック" pitchFamily="28" charset="-128"/>
                <a:cs typeface="+mn-cs"/>
              </a:rPr>
              <a:t>Search terms typed into Google (Australia), April 2009</a:t>
            </a:r>
          </a:p>
          <a:p>
            <a:pPr>
              <a:defRPr/>
            </a:pPr>
            <a:r>
              <a:rPr lang="en-AU" sz="2800" b="1" dirty="0">
                <a:solidFill>
                  <a:prstClr val="black"/>
                </a:solidFill>
                <a:latin typeface="Calibri"/>
                <a:ea typeface="ＭＳ Ｐゴシック" pitchFamily="28" charset="-128"/>
                <a:cs typeface="+mn-cs"/>
              </a:rPr>
              <a:t>Informational </a:t>
            </a:r>
            <a:r>
              <a:rPr lang="en-AU" sz="2800" dirty="0">
                <a:solidFill>
                  <a:prstClr val="black"/>
                </a:solidFill>
                <a:latin typeface="Calibri"/>
                <a:ea typeface="ＭＳ Ｐゴシック" pitchFamily="28" charset="-128"/>
                <a:cs typeface="+mn-cs"/>
              </a:rPr>
              <a:t>queries</a:t>
            </a:r>
          </a:p>
        </p:txBody>
      </p:sp>
    </p:spTree>
    <p:extLst>
      <p:ext uri="{BB962C8B-B14F-4D97-AF65-F5344CB8AC3E}">
        <p14:creationId xmlns:p14="http://schemas.microsoft.com/office/powerpoint/2010/main" val="1751095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0F8810DD-994B-4D72-B55A-953A7C059AAA}" type="slidenum">
              <a:rPr lang="en-AU" smtClean="0">
                <a:solidFill>
                  <a:srgbClr val="898989"/>
                </a:solidFill>
                <a:latin typeface="Calibri" pitchFamily="28" charset="0"/>
              </a:rPr>
              <a:pPr eaLnBrk="1" hangingPunct="1"/>
              <a:t>14</a:t>
            </a:fld>
            <a:endParaRPr lang="en-AU" smtClean="0">
              <a:solidFill>
                <a:srgbClr val="898989"/>
              </a:solidFill>
              <a:latin typeface="Calibri" pitchFamily="28" charset="0"/>
            </a:endParaRPr>
          </a:p>
        </p:txBody>
      </p:sp>
      <p:sp>
        <p:nvSpPr>
          <p:cNvPr id="18435" name="Rectangle 5"/>
          <p:cNvSpPr>
            <a:spLocks noGrp="1"/>
          </p:cNvSpPr>
          <p:nvPr>
            <p:ph type="title"/>
          </p:nvPr>
        </p:nvSpPr>
        <p:spPr/>
        <p:txBody>
          <a:bodyPr/>
          <a:lstStyle/>
          <a:p>
            <a:r>
              <a:rPr lang="en-AU" sz="4000" dirty="0" smtClean="0">
                <a:solidFill>
                  <a:schemeClr val="bg1"/>
                </a:solidFill>
                <a:latin typeface="Arial" charset="0"/>
                <a:ea typeface="ＭＳ Ｐゴシック" pitchFamily="28" charset="-128"/>
              </a:rPr>
              <a:t>Comparing subjects across Wikipedia and Google</a:t>
            </a:r>
          </a:p>
        </p:txBody>
      </p:sp>
      <p:pic>
        <p:nvPicPr>
          <p:cNvPr id="18436" name="Picture 1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152"/>
          <a:stretch/>
        </p:blipFill>
        <p:spPr>
          <a:xfrm>
            <a:off x="2296633" y="1779255"/>
            <a:ext cx="3948814" cy="4246563"/>
          </a:xfrm>
          <a:solidFill>
            <a:schemeClr val="bg1"/>
          </a:solidFill>
        </p:spPr>
      </p:pic>
    </p:spTree>
    <p:extLst>
      <p:ext uri="{BB962C8B-B14F-4D97-AF65-F5344CB8AC3E}">
        <p14:creationId xmlns:p14="http://schemas.microsoft.com/office/powerpoint/2010/main" val="1222905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15</a:t>
            </a:fld>
            <a:endParaRPr lang="en-US" dirty="0"/>
          </a:p>
        </p:txBody>
      </p:sp>
      <p:sp>
        <p:nvSpPr>
          <p:cNvPr id="4" name="Rectangle 5"/>
          <p:cNvSpPr>
            <a:spLocks noChangeArrowheads="1"/>
          </p:cNvSpPr>
          <p:nvPr/>
        </p:nvSpPr>
        <p:spPr bwMode="auto">
          <a:xfrm>
            <a:off x="1116013" y="5202425"/>
            <a:ext cx="754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Approximate relative sizes of the number of queries using each information resource</a:t>
            </a:r>
          </a:p>
        </p:txBody>
      </p:sp>
      <p:pic>
        <p:nvPicPr>
          <p:cNvPr id="6" name="Picture 5" descr="bubble drawing mar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328925"/>
            <a:ext cx="7580313" cy="3135313"/>
          </a:xfrm>
          <a:prstGeom prst="rect">
            <a:avLst/>
          </a:prstGeom>
          <a:solidFill>
            <a:schemeClr val="tx1"/>
          </a:solidFill>
          <a:ln>
            <a:noFill/>
          </a:ln>
        </p:spPr>
      </p:pic>
    </p:spTree>
    <p:extLst>
      <p:ext uri="{BB962C8B-B14F-4D97-AF65-F5344CB8AC3E}">
        <p14:creationId xmlns:p14="http://schemas.microsoft.com/office/powerpoint/2010/main" val="42300497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16</a:t>
            </a:fld>
            <a:endParaRPr lang="en-US" dirty="0"/>
          </a:p>
        </p:txBody>
      </p:sp>
      <p:pic>
        <p:nvPicPr>
          <p:cNvPr id="3" name="Picture 2" descr="outline of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688" y="1608138"/>
            <a:ext cx="4608512"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4114800" y="2746375"/>
            <a:ext cx="3733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spcBef>
                <a:spcPct val="50000"/>
              </a:spcBef>
            </a:pPr>
            <a:r>
              <a:rPr lang="en-AU" sz="2400" dirty="0">
                <a:solidFill>
                  <a:schemeClr val="bg1"/>
                </a:solidFill>
              </a:rPr>
              <a:t>79% of households have an internet connection (ABS 2010-2011) </a:t>
            </a:r>
          </a:p>
        </p:txBody>
      </p:sp>
      <p:sp>
        <p:nvSpPr>
          <p:cNvPr id="6" name="Rectangle 5"/>
          <p:cNvSpPr>
            <a:spLocks noChangeArrowheads="1"/>
          </p:cNvSpPr>
          <p:nvPr/>
        </p:nvSpPr>
        <p:spPr bwMode="auto">
          <a:xfrm>
            <a:off x="179388" y="214313"/>
            <a:ext cx="41052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dirty="0"/>
              <a:t>79% of Australians aged 15 or over have used the internet in the previous year (2010/11)</a:t>
            </a:r>
          </a:p>
        </p:txBody>
      </p:sp>
      <p:sp>
        <p:nvSpPr>
          <p:cNvPr id="7" name="Rectangle 4"/>
          <p:cNvSpPr>
            <a:spLocks noChangeArrowheads="1"/>
          </p:cNvSpPr>
          <p:nvPr/>
        </p:nvSpPr>
        <p:spPr bwMode="auto">
          <a:xfrm>
            <a:off x="349250" y="6135688"/>
            <a:ext cx="8777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ctr" hangingPunct="0"/>
            <a:r>
              <a:rPr lang="en-US"/>
              <a:t>Source: ABS 8146.0 - Household Use of Information Technology</a:t>
            </a:r>
            <a:r>
              <a:rPr lang="en-US" sz="2400"/>
              <a:t>, </a:t>
            </a:r>
            <a:r>
              <a:rPr lang="en-US"/>
              <a:t>Australia, 2010-11</a:t>
            </a:r>
            <a:endParaRPr lang="en-US" sz="300"/>
          </a:p>
        </p:txBody>
      </p:sp>
      <p:sp>
        <p:nvSpPr>
          <p:cNvPr id="8" name="Rectangle 7"/>
          <p:cNvSpPr/>
          <p:nvPr/>
        </p:nvSpPr>
        <p:spPr>
          <a:xfrm>
            <a:off x="0" y="2974748"/>
            <a:ext cx="3468688" cy="1569660"/>
          </a:xfrm>
          <a:prstGeom prst="rect">
            <a:avLst/>
          </a:prstGeom>
        </p:spPr>
        <p:txBody>
          <a:bodyPr wrap="square">
            <a:spAutoFit/>
          </a:bodyPr>
          <a:lstStyle/>
          <a:p>
            <a:r>
              <a:rPr lang="en-US" sz="2400" dirty="0" smtClean="0"/>
              <a:t>About 1 in 5 Australians</a:t>
            </a:r>
          </a:p>
          <a:p>
            <a:r>
              <a:rPr lang="en-US" sz="2400" dirty="0"/>
              <a:t>h</a:t>
            </a:r>
            <a:r>
              <a:rPr lang="en-US" sz="2400" dirty="0" smtClean="0"/>
              <a:t>ave not used the Internet in the previous year</a:t>
            </a:r>
            <a:endParaRPr lang="en-AU" sz="2400" dirty="0"/>
          </a:p>
        </p:txBody>
      </p:sp>
    </p:spTree>
    <p:extLst>
      <p:ext uri="{BB962C8B-B14F-4D97-AF65-F5344CB8AC3E}">
        <p14:creationId xmlns:p14="http://schemas.microsoft.com/office/powerpoint/2010/main" val="770568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17</a:t>
            </a:fld>
            <a:endParaRPr lang="en-US" dirty="0"/>
          </a:p>
        </p:txBody>
      </p:sp>
      <p:sp>
        <p:nvSpPr>
          <p:cNvPr id="3" name="Rectangle 2"/>
          <p:cNvSpPr/>
          <p:nvPr/>
        </p:nvSpPr>
        <p:spPr>
          <a:xfrm>
            <a:off x="1390115" y="2205242"/>
            <a:ext cx="6227145" cy="2677656"/>
          </a:xfrm>
          <a:prstGeom prst="rect">
            <a:avLst/>
          </a:prstGeom>
        </p:spPr>
        <p:txBody>
          <a:bodyPr wrap="square">
            <a:spAutoFit/>
          </a:bodyPr>
          <a:lstStyle/>
          <a:p>
            <a:r>
              <a:rPr lang="en-US" sz="2800" dirty="0" smtClean="0"/>
              <a:t>In general, amongst Internet users in the </a:t>
            </a:r>
            <a:r>
              <a:rPr lang="en-US" sz="2800" dirty="0" smtClean="0"/>
              <a:t>study</a:t>
            </a:r>
            <a:r>
              <a:rPr lang="en-US" sz="2800" dirty="0" smtClean="0"/>
              <a:t>, there was </a:t>
            </a:r>
            <a:r>
              <a:rPr lang="en-US" sz="2800" dirty="0" err="1" smtClean="0"/>
              <a:t>scepticism</a:t>
            </a:r>
            <a:r>
              <a:rPr lang="en-US" sz="2800" dirty="0" smtClean="0"/>
              <a:t> </a:t>
            </a:r>
            <a:r>
              <a:rPr lang="en-US" sz="2800" dirty="0"/>
              <a:t>expressed towards </a:t>
            </a:r>
            <a:r>
              <a:rPr lang="en-US" sz="2800" dirty="0" smtClean="0"/>
              <a:t>Wikipedia in contrast to a lack of critical engagement with </a:t>
            </a:r>
            <a:r>
              <a:rPr lang="en-US" sz="2800" dirty="0"/>
              <a:t>G</a:t>
            </a:r>
            <a:r>
              <a:rPr lang="en-US" sz="2800" dirty="0" smtClean="0"/>
              <a:t>oogle search results</a:t>
            </a:r>
            <a:endParaRPr lang="en-AU" sz="2800" dirty="0"/>
          </a:p>
        </p:txBody>
      </p:sp>
    </p:spTree>
    <p:extLst>
      <p:ext uri="{BB962C8B-B14F-4D97-AF65-F5344CB8AC3E}">
        <p14:creationId xmlns:p14="http://schemas.microsoft.com/office/powerpoint/2010/main" val="9805277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18</a:t>
            </a:fld>
            <a:endParaRPr lang="en-US" dirty="0"/>
          </a:p>
        </p:txBody>
      </p:sp>
      <p:sp>
        <p:nvSpPr>
          <p:cNvPr id="4" name="TextBox 1"/>
          <p:cNvSpPr txBox="1">
            <a:spLocks noChangeArrowheads="1"/>
          </p:cNvSpPr>
          <p:nvPr/>
        </p:nvSpPr>
        <p:spPr bwMode="auto">
          <a:xfrm>
            <a:off x="3175" y="268288"/>
            <a:ext cx="2070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US" sz="3600" dirty="0"/>
              <a:t>Nicole</a:t>
            </a:r>
          </a:p>
        </p:txBody>
      </p:sp>
      <p:sp>
        <p:nvSpPr>
          <p:cNvPr id="6" name="TextBox 5"/>
          <p:cNvSpPr txBox="1">
            <a:spLocks noChangeArrowheads="1"/>
          </p:cNvSpPr>
          <p:nvPr/>
        </p:nvSpPr>
        <p:spPr bwMode="auto">
          <a:xfrm>
            <a:off x="3174" y="1587500"/>
            <a:ext cx="45053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US" sz="2400" dirty="0" smtClean="0"/>
              <a:t>Has home internet connection</a:t>
            </a:r>
          </a:p>
          <a:p>
            <a:pPr eaLnBrk="1" hangingPunct="1"/>
            <a:r>
              <a:rPr lang="en-US" sz="2400" dirty="0" smtClean="0"/>
              <a:t>Cannot use, does not want to use, does not need to use the Internet – she can ask her friends and children to look up things for her</a:t>
            </a:r>
            <a:endParaRPr lang="en-US" sz="2400" dirty="0"/>
          </a:p>
        </p:txBody>
      </p:sp>
      <p:pic>
        <p:nvPicPr>
          <p:cNvPr id="3" name="Picture 2" descr="AnneMary.JPG"/>
          <p:cNvPicPr>
            <a:picLocks noChangeAspect="1"/>
          </p:cNvPicPr>
          <p:nvPr/>
        </p:nvPicPr>
        <p:blipFill rotWithShape="1">
          <a:blip r:embed="rId3">
            <a:biLevel thresh="25000"/>
            <a:extLst>
              <a:ext uri="{28A0092B-C50C-407E-A947-70E740481C1C}">
                <a14:useLocalDpi xmlns:a14="http://schemas.microsoft.com/office/drawing/2010/main" val="0"/>
              </a:ext>
            </a:extLst>
          </a:blip>
          <a:srcRect l="10650" t="22847" r="67930" b="40209"/>
          <a:stretch/>
        </p:blipFill>
        <p:spPr>
          <a:xfrm>
            <a:off x="4460874" y="904875"/>
            <a:ext cx="4198383" cy="5430936"/>
          </a:xfrm>
          <a:prstGeom prst="rect">
            <a:avLst/>
          </a:prstGeom>
        </p:spPr>
      </p:pic>
    </p:spTree>
    <p:extLst>
      <p:ext uri="{BB962C8B-B14F-4D97-AF65-F5344CB8AC3E}">
        <p14:creationId xmlns:p14="http://schemas.microsoft.com/office/powerpoint/2010/main" val="1495698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19</a:t>
            </a:fld>
            <a:endParaRPr lang="en-US" dirty="0"/>
          </a:p>
        </p:txBody>
      </p:sp>
      <p:sp>
        <p:nvSpPr>
          <p:cNvPr id="4" name="TextBox 7"/>
          <p:cNvSpPr txBox="1">
            <a:spLocks noChangeArrowheads="1"/>
          </p:cNvSpPr>
          <p:nvPr/>
        </p:nvSpPr>
        <p:spPr bwMode="auto">
          <a:xfrm>
            <a:off x="3175" y="61913"/>
            <a:ext cx="2070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US" sz="3600"/>
              <a:t>Jane</a:t>
            </a:r>
          </a:p>
        </p:txBody>
      </p:sp>
      <p:sp>
        <p:nvSpPr>
          <p:cNvPr id="6" name="TextBox 5"/>
          <p:cNvSpPr txBox="1">
            <a:spLocks noChangeArrowheads="1"/>
          </p:cNvSpPr>
          <p:nvPr/>
        </p:nvSpPr>
        <p:spPr bwMode="auto">
          <a:xfrm>
            <a:off x="198304" y="2137433"/>
            <a:ext cx="351438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US" sz="2400" dirty="0"/>
              <a:t>Policy-makers ‘imagined Internet user’ – </a:t>
            </a:r>
            <a:endParaRPr lang="en-US" sz="2400" dirty="0" smtClean="0"/>
          </a:p>
          <a:p>
            <a:pPr eaLnBrk="1" hangingPunct="1"/>
            <a:r>
              <a:rPr lang="en-US" sz="2400" dirty="0" smtClean="0"/>
              <a:t>looks </a:t>
            </a:r>
            <a:r>
              <a:rPr lang="en-US" sz="2400" dirty="0"/>
              <a:t>up court procedures on her </a:t>
            </a:r>
            <a:endParaRPr lang="en-US" sz="2400" dirty="0" smtClean="0"/>
          </a:p>
          <a:p>
            <a:pPr eaLnBrk="1" hangingPunct="1"/>
            <a:r>
              <a:rPr lang="en-US" sz="2400" dirty="0" smtClean="0"/>
              <a:t>smartphone </a:t>
            </a:r>
            <a:r>
              <a:rPr lang="en-US" sz="2400" dirty="0" smtClean="0"/>
              <a:t>while commuting into the city</a:t>
            </a:r>
            <a:endParaRPr lang="en-US" sz="2400" dirty="0"/>
          </a:p>
        </p:txBody>
      </p:sp>
      <p:pic>
        <p:nvPicPr>
          <p:cNvPr id="2" name="Picture 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3844887" y="794771"/>
            <a:ext cx="4905836" cy="5630122"/>
          </a:xfrm>
          <a:prstGeom prst="rect">
            <a:avLst/>
          </a:prstGeom>
        </p:spPr>
      </p:pic>
    </p:spTree>
    <p:extLst>
      <p:ext uri="{BB962C8B-B14F-4D97-AF65-F5344CB8AC3E}">
        <p14:creationId xmlns:p14="http://schemas.microsoft.com/office/powerpoint/2010/main" val="10422382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C52BD5ED-70CB-4F14-8E50-A78FB37DCF66}" type="slidenum">
              <a:rPr lang="en-US"/>
              <a:pPr>
                <a:defRPr/>
              </a:pPr>
              <a:t>2</a:t>
            </a:fld>
            <a:endParaRPr lang="en-US" dirty="0"/>
          </a:p>
        </p:txBody>
      </p:sp>
      <p:sp>
        <p:nvSpPr>
          <p:cNvPr id="6" name="Rectangle 5"/>
          <p:cNvSpPr/>
          <p:nvPr/>
        </p:nvSpPr>
        <p:spPr>
          <a:xfrm>
            <a:off x="755709" y="1286947"/>
            <a:ext cx="6489351" cy="954107"/>
          </a:xfrm>
          <a:prstGeom prst="rect">
            <a:avLst/>
          </a:prstGeom>
        </p:spPr>
        <p:txBody>
          <a:bodyPr wrap="square">
            <a:spAutoFit/>
          </a:bodyPr>
          <a:lstStyle/>
          <a:p>
            <a:r>
              <a:rPr lang="en-US" sz="2800" dirty="0" smtClean="0"/>
              <a:t>“Information is the currency of democracy”</a:t>
            </a:r>
            <a:endParaRPr lang="en-AU" sz="2800" dirty="0"/>
          </a:p>
        </p:txBody>
      </p:sp>
      <p:sp>
        <p:nvSpPr>
          <p:cNvPr id="7" name="Rectangle 6"/>
          <p:cNvSpPr/>
          <p:nvPr/>
        </p:nvSpPr>
        <p:spPr>
          <a:xfrm>
            <a:off x="755709" y="3163237"/>
            <a:ext cx="7816790" cy="2246769"/>
          </a:xfrm>
          <a:prstGeom prst="rect">
            <a:avLst/>
          </a:prstGeom>
        </p:spPr>
        <p:txBody>
          <a:bodyPr wrap="square">
            <a:spAutoFit/>
          </a:bodyPr>
          <a:lstStyle/>
          <a:p>
            <a:r>
              <a:rPr lang="en-US" sz="2800" dirty="0" smtClean="0"/>
              <a:t>By 2011, it </a:t>
            </a:r>
            <a:r>
              <a:rPr lang="en-US" sz="2800" dirty="0"/>
              <a:t>was estimated that 1.6 trillion </a:t>
            </a:r>
            <a:r>
              <a:rPr lang="en-US" sz="2800" dirty="0" smtClean="0"/>
              <a:t>Internet searches </a:t>
            </a:r>
            <a:r>
              <a:rPr lang="en-US" sz="2800" dirty="0"/>
              <a:t>are conducted worldwide each </a:t>
            </a:r>
            <a:r>
              <a:rPr lang="en-US" sz="2800" dirty="0" smtClean="0"/>
              <a:t>year</a:t>
            </a:r>
          </a:p>
          <a:p>
            <a:endParaRPr lang="en-US" sz="2800" dirty="0" smtClean="0"/>
          </a:p>
          <a:p>
            <a:endParaRPr lang="en-AU" sz="28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20</a:t>
            </a:fld>
            <a:endParaRPr lang="en-US" dirty="0"/>
          </a:p>
        </p:txBody>
      </p:sp>
      <p:sp>
        <p:nvSpPr>
          <p:cNvPr id="4" name="TextBox 4"/>
          <p:cNvSpPr txBox="1">
            <a:spLocks noChangeArrowheads="1"/>
          </p:cNvSpPr>
          <p:nvPr/>
        </p:nvSpPr>
        <p:spPr bwMode="auto">
          <a:xfrm>
            <a:off x="3175" y="109538"/>
            <a:ext cx="2070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US" sz="3600"/>
              <a:t> Amina</a:t>
            </a:r>
          </a:p>
        </p:txBody>
      </p:sp>
      <p:sp>
        <p:nvSpPr>
          <p:cNvPr id="6" name="Rectangle 5"/>
          <p:cNvSpPr>
            <a:spLocks noChangeArrowheads="1"/>
          </p:cNvSpPr>
          <p:nvPr/>
        </p:nvSpPr>
        <p:spPr bwMode="auto">
          <a:xfrm>
            <a:off x="3175" y="687573"/>
            <a:ext cx="580220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sz="2400" dirty="0" err="1">
                <a:cs typeface="Arial" charset="0"/>
              </a:rPr>
              <a:t>Amina’s</a:t>
            </a:r>
            <a:r>
              <a:rPr lang="en-AU" sz="2400" dirty="0">
                <a:cs typeface="Arial" charset="0"/>
              </a:rPr>
              <a:t> interpreter explained “She knew back in Africa, that Red Cross assists people who have been separated in the war but she didn’t know whether Red Cross was here. So, she was told it’s in the city, and so she spent a few days going into the city and looking around until she found it at last.</a:t>
            </a:r>
          </a:p>
          <a:p>
            <a:r>
              <a:rPr lang="en-AU" sz="2400" dirty="0">
                <a:cs typeface="Arial" charset="0"/>
              </a:rPr>
              <a:t>Interviewer: just asking people?</a:t>
            </a:r>
          </a:p>
          <a:p>
            <a:r>
              <a:rPr lang="en-AU" sz="2400" dirty="0">
                <a:cs typeface="Arial" charset="0"/>
              </a:rPr>
              <a:t>Interpreter : she would catch the train to the city and then ask around, and someone would tell her, go to the next building or four blocks.</a:t>
            </a:r>
          </a:p>
          <a:p>
            <a:r>
              <a:rPr lang="en-AU" sz="2400" dirty="0">
                <a:cs typeface="Arial" charset="0"/>
              </a:rPr>
              <a:t>Interviewer: just ask people in the street?</a:t>
            </a:r>
          </a:p>
          <a:p>
            <a:r>
              <a:rPr lang="en-AU" sz="2400" dirty="0" err="1">
                <a:cs typeface="Arial" charset="0"/>
              </a:rPr>
              <a:t>Amina</a:t>
            </a:r>
            <a:r>
              <a:rPr lang="en-AU" sz="2400" dirty="0">
                <a:cs typeface="Arial" charset="0"/>
              </a:rPr>
              <a:t>: yes</a:t>
            </a:r>
          </a:p>
        </p:txBody>
      </p:sp>
      <p:pic>
        <p:nvPicPr>
          <p:cNvPr id="2" name="Picture 1" descr="Marybaby.JPG"/>
          <p:cNvPicPr>
            <a:picLocks noChangeAspect="1"/>
          </p:cNvPicPr>
          <p:nvPr/>
        </p:nvPicPr>
        <p:blipFill rotWithShape="1">
          <a:blip r:embed="rId3">
            <a:biLevel thresh="25000"/>
            <a:extLst>
              <a:ext uri="{28A0092B-C50C-407E-A947-70E740481C1C}">
                <a14:useLocalDpi xmlns:a14="http://schemas.microsoft.com/office/drawing/2010/main" val="0"/>
              </a:ext>
            </a:extLst>
          </a:blip>
          <a:srcRect l="32463" t="12891" r="47296" b="38899"/>
          <a:stretch/>
        </p:blipFill>
        <p:spPr>
          <a:xfrm>
            <a:off x="5857874" y="952500"/>
            <a:ext cx="2825923" cy="5048250"/>
          </a:xfrm>
          <a:prstGeom prst="rect">
            <a:avLst/>
          </a:prstGeom>
        </p:spPr>
      </p:pic>
    </p:spTree>
    <p:extLst>
      <p:ext uri="{BB962C8B-B14F-4D97-AF65-F5344CB8AC3E}">
        <p14:creationId xmlns:p14="http://schemas.microsoft.com/office/powerpoint/2010/main" val="567889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21</a:t>
            </a:fld>
            <a:endParaRPr lang="en-US" dirty="0"/>
          </a:p>
        </p:txBody>
      </p:sp>
      <p:sp>
        <p:nvSpPr>
          <p:cNvPr id="4" name="Rectangle 3"/>
          <p:cNvSpPr/>
          <p:nvPr/>
        </p:nvSpPr>
        <p:spPr>
          <a:xfrm>
            <a:off x="1312342" y="1618611"/>
            <a:ext cx="6489351" cy="954107"/>
          </a:xfrm>
          <a:prstGeom prst="rect">
            <a:avLst/>
          </a:prstGeom>
        </p:spPr>
        <p:txBody>
          <a:bodyPr wrap="square">
            <a:spAutoFit/>
          </a:bodyPr>
          <a:lstStyle/>
          <a:p>
            <a:r>
              <a:rPr lang="en-US" sz="2800" dirty="0" smtClean="0"/>
              <a:t>“Information is the currency of democracy”  Thomas Jefferson, </a:t>
            </a:r>
            <a:endParaRPr lang="en-AU" sz="2800" dirty="0"/>
          </a:p>
        </p:txBody>
      </p:sp>
      <p:sp>
        <p:nvSpPr>
          <p:cNvPr id="6" name="Rectangle 5"/>
          <p:cNvSpPr/>
          <p:nvPr/>
        </p:nvSpPr>
        <p:spPr>
          <a:xfrm>
            <a:off x="1262266" y="3198307"/>
            <a:ext cx="6655606" cy="1815882"/>
          </a:xfrm>
          <a:prstGeom prst="rect">
            <a:avLst/>
          </a:prstGeom>
        </p:spPr>
        <p:txBody>
          <a:bodyPr wrap="square">
            <a:spAutoFit/>
          </a:bodyPr>
          <a:lstStyle/>
          <a:p>
            <a:r>
              <a:rPr lang="en-US" sz="2800" dirty="0" smtClean="0"/>
              <a:t>By 2011, it </a:t>
            </a:r>
            <a:r>
              <a:rPr lang="en-US" sz="2800" dirty="0"/>
              <a:t>was estimated that 1.6 trillion </a:t>
            </a:r>
            <a:r>
              <a:rPr lang="en-US" sz="2800" dirty="0" smtClean="0"/>
              <a:t>Internet searches </a:t>
            </a:r>
            <a:r>
              <a:rPr lang="en-US" sz="2800" dirty="0"/>
              <a:t>are conducted worldwide each </a:t>
            </a:r>
            <a:r>
              <a:rPr lang="en-US" sz="2800" dirty="0" smtClean="0"/>
              <a:t>year</a:t>
            </a:r>
          </a:p>
          <a:p>
            <a:endParaRPr lang="en-AU" sz="2800" dirty="0"/>
          </a:p>
        </p:txBody>
      </p:sp>
    </p:spTree>
    <p:extLst>
      <p:ext uri="{BB962C8B-B14F-4D97-AF65-F5344CB8AC3E}">
        <p14:creationId xmlns:p14="http://schemas.microsoft.com/office/powerpoint/2010/main" val="44033992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22</a:t>
            </a:fld>
            <a:endParaRPr lang="en-US" dirty="0"/>
          </a:p>
        </p:txBody>
      </p:sp>
      <p:sp>
        <p:nvSpPr>
          <p:cNvPr id="7" name="Rectangle 3"/>
          <p:cNvSpPr txBox="1">
            <a:spLocks/>
          </p:cNvSpPr>
          <p:nvPr/>
        </p:nvSpPr>
        <p:spPr>
          <a:xfrm>
            <a:off x="42533" y="1232700"/>
            <a:ext cx="9101468" cy="4525962"/>
          </a:xfrm>
          <a:prstGeom prst="rect">
            <a:avLst/>
          </a:prstGeom>
        </p:spPr>
        <p:txBody>
          <a:bodyPr/>
          <a:lstStyle>
            <a:lvl1pPr marL="266700" indent="-266700" algn="l" rtl="0" eaLnBrk="1" fontAlgn="base" hangingPunct="1">
              <a:lnSpc>
                <a:spcPct val="90000"/>
              </a:lnSpc>
              <a:spcBef>
                <a:spcPts val="600"/>
              </a:spcBef>
              <a:spcAft>
                <a:spcPts val="600"/>
              </a:spcAft>
              <a:buClr>
                <a:schemeClr val="tx2"/>
              </a:buClr>
              <a:defRPr sz="2400">
                <a:solidFill>
                  <a:schemeClr val="tx1"/>
                </a:solidFill>
                <a:latin typeface="+mn-lt"/>
                <a:ea typeface="ＭＳ Ｐゴシック" charset="-128"/>
                <a:cs typeface="ＭＳ Ｐゴシック" charset="-128"/>
              </a:defRPr>
            </a:lvl1pPr>
            <a:lvl2pPr marL="808038" indent="-352425" algn="l" rtl="0" eaLnBrk="1" fontAlgn="base" hangingPunct="1">
              <a:lnSpc>
                <a:spcPct val="90000"/>
              </a:lnSpc>
              <a:spcBef>
                <a:spcPct val="0"/>
              </a:spcBef>
              <a:spcAft>
                <a:spcPts val="300"/>
              </a:spcAft>
              <a:buClr>
                <a:schemeClr val="tx2"/>
              </a:buClr>
              <a:buFont typeface="Arial" charset="0"/>
              <a:buChar char="&gt;"/>
              <a:defRPr sz="2400">
                <a:solidFill>
                  <a:schemeClr val="tx1"/>
                </a:solidFill>
                <a:latin typeface="+mn-lt"/>
                <a:ea typeface="ＭＳ Ｐゴシック" charset="-128"/>
                <a:cs typeface="ＭＳ Ｐゴシック"/>
              </a:defRPr>
            </a:lvl2pPr>
            <a:lvl3pPr marL="1233488"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Char char="–"/>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marL="324000" lvl="2" indent="-457200">
              <a:buFont typeface="Arial" charset="0"/>
              <a:buNone/>
              <a:defRPr/>
            </a:pPr>
            <a:r>
              <a:rPr lang="en-US" sz="2000" dirty="0" smtClean="0"/>
              <a:t>Waller, V (2013) “Diverse everyday information practices in Australian households” </a:t>
            </a:r>
            <a:r>
              <a:rPr lang="en-US" sz="2000" u="sng" dirty="0" smtClean="0"/>
              <a:t>Library and Information Research</a:t>
            </a:r>
            <a:r>
              <a:rPr lang="en-US" sz="2000" dirty="0" smtClean="0"/>
              <a:t> 37(115): 58-79 </a:t>
            </a:r>
          </a:p>
          <a:p>
            <a:pPr marL="324000" lvl="2" indent="-457200">
              <a:buFont typeface="Arial" charset="0"/>
              <a:buNone/>
              <a:defRPr/>
            </a:pPr>
            <a:r>
              <a:rPr lang="en-US" sz="2000" dirty="0" smtClean="0"/>
              <a:t>Waller, V (2011) "The search queries that took Australian Internet users to Wikipedia" </a:t>
            </a:r>
            <a:r>
              <a:rPr lang="en-US" sz="2000" u="sng" dirty="0" smtClean="0"/>
              <a:t>Information Research</a:t>
            </a:r>
            <a:r>
              <a:rPr lang="en-US" sz="2000" dirty="0" smtClean="0"/>
              <a:t> 16(2) paper 476. </a:t>
            </a:r>
            <a:endParaRPr lang="en-AU" sz="2000" dirty="0" smtClean="0"/>
          </a:p>
          <a:p>
            <a:pPr>
              <a:lnSpc>
                <a:spcPct val="80000"/>
              </a:lnSpc>
              <a:buFont typeface="Arial" charset="0"/>
              <a:buNone/>
              <a:defRPr/>
            </a:pPr>
            <a:r>
              <a:rPr lang="en-US" sz="2000" dirty="0" smtClean="0">
                <a:ea typeface="ＭＳ Ｐゴシック" pitchFamily="28" charset="-128"/>
              </a:rPr>
              <a:t>Waller, V. (2011) “Not Just Information: Who Searches for What on the Search Engine Google?” </a:t>
            </a:r>
            <a:r>
              <a:rPr lang="en-US" sz="2000" u="sng" dirty="0" smtClean="0">
                <a:ea typeface="ＭＳ Ｐゴシック" pitchFamily="28" charset="-128"/>
              </a:rPr>
              <a:t>Journal of the American Society for Information Science and Technology</a:t>
            </a:r>
            <a:r>
              <a:rPr lang="en-US" sz="2000" dirty="0" smtClean="0">
                <a:ea typeface="ＭＳ Ｐゴシック" pitchFamily="28" charset="-128"/>
              </a:rPr>
              <a:t>, 62(4):761–775</a:t>
            </a:r>
          </a:p>
          <a:p>
            <a:pPr marL="342900" lvl="2" indent="-342900">
              <a:lnSpc>
                <a:spcPct val="80000"/>
              </a:lnSpc>
              <a:buFont typeface="Arial" charset="0"/>
              <a:buNone/>
              <a:defRPr/>
            </a:pPr>
            <a:r>
              <a:rPr lang="en-US" sz="2000" dirty="0" smtClean="0"/>
              <a:t>Waller, V (2011). “Searching where for what: A comparison of use of the library catalogue, Google and Wikipedia” </a:t>
            </a:r>
            <a:r>
              <a:rPr lang="en-US" sz="2000" u="sng" dirty="0" smtClean="0"/>
              <a:t>Library and Information Research</a:t>
            </a:r>
            <a:r>
              <a:rPr lang="en-US" sz="2000" dirty="0" smtClean="0"/>
              <a:t> 35(110) </a:t>
            </a:r>
          </a:p>
          <a:p>
            <a:pPr>
              <a:lnSpc>
                <a:spcPct val="80000"/>
              </a:lnSpc>
              <a:buFont typeface="Arial" charset="0"/>
              <a:buNone/>
              <a:defRPr/>
            </a:pPr>
            <a:r>
              <a:rPr lang="en-US" sz="2000" dirty="0" smtClean="0">
                <a:ea typeface="ＭＳ Ｐゴシック" pitchFamily="28" charset="-128"/>
              </a:rPr>
              <a:t>Waller, V. (2010) “Accessing the collection of a large public library: an analysis of OPAC use” </a:t>
            </a:r>
            <a:r>
              <a:rPr lang="en-US" sz="2000" u="sng" dirty="0" smtClean="0">
                <a:ea typeface="ＭＳ Ｐゴシック" pitchFamily="28" charset="-128"/>
              </a:rPr>
              <a:t>LIBRES</a:t>
            </a:r>
            <a:r>
              <a:rPr lang="en-US" sz="2000" dirty="0" smtClean="0">
                <a:ea typeface="ＭＳ Ｐゴシック" pitchFamily="28" charset="-128"/>
              </a:rPr>
              <a:t> [Online] 20 (1) March 2010</a:t>
            </a:r>
          </a:p>
          <a:p>
            <a:pPr>
              <a:lnSpc>
                <a:spcPct val="80000"/>
              </a:lnSpc>
              <a:buFont typeface="Arial" charset="0"/>
              <a:buNone/>
              <a:defRPr/>
            </a:pPr>
            <a:r>
              <a:rPr lang="en-GB" sz="2000" dirty="0" smtClean="0">
                <a:ea typeface="ＭＳ Ｐゴシック" pitchFamily="28" charset="-128"/>
              </a:rPr>
              <a:t>Waller, V. (2009) What do the public search for on the catalogue of the State Library of Victoria? </a:t>
            </a:r>
            <a:r>
              <a:rPr lang="en-AU" sz="2000" u="sng" dirty="0" smtClean="0">
                <a:ea typeface="ＭＳ Ｐゴシック" pitchFamily="28" charset="-128"/>
              </a:rPr>
              <a:t>Australian academic and research libraries </a:t>
            </a:r>
            <a:r>
              <a:rPr lang="en-AU" sz="2000" dirty="0" smtClean="0">
                <a:ea typeface="ＭＳ Ｐゴシック" pitchFamily="28" charset="-128"/>
              </a:rPr>
              <a:t>40(4):266-285 </a:t>
            </a:r>
          </a:p>
          <a:p>
            <a:pPr>
              <a:lnSpc>
                <a:spcPct val="80000"/>
              </a:lnSpc>
              <a:buFont typeface="Arial" charset="0"/>
              <a:buNone/>
              <a:defRPr/>
            </a:pPr>
            <a:r>
              <a:rPr lang="en-GB" sz="2000" dirty="0" smtClean="0">
                <a:ea typeface="ＭＳ Ｐゴシック" pitchFamily="28" charset="-128"/>
              </a:rPr>
              <a:t>Waller, V</a:t>
            </a:r>
            <a:r>
              <a:rPr lang="en-GB" sz="2000" b="1" dirty="0" smtClean="0">
                <a:ea typeface="ＭＳ Ｐゴシック" pitchFamily="28" charset="-128"/>
              </a:rPr>
              <a:t> </a:t>
            </a:r>
            <a:r>
              <a:rPr lang="en-GB" sz="2000" dirty="0" smtClean="0">
                <a:ea typeface="ＭＳ Ｐゴシック" pitchFamily="28" charset="-128"/>
              </a:rPr>
              <a:t>(2009)  </a:t>
            </a:r>
            <a:r>
              <a:rPr lang="en-AU" sz="2000" dirty="0" smtClean="0">
                <a:ea typeface="ＭＳ Ｐゴシック" pitchFamily="28" charset="-128"/>
              </a:rPr>
              <a:t>"The relationship between public libraries and Google: Too much information" </a:t>
            </a:r>
            <a:r>
              <a:rPr lang="en-AU" sz="2000" u="sng" dirty="0" smtClean="0">
                <a:ea typeface="ＭＳ Ｐゴシック" pitchFamily="28" charset="-128"/>
              </a:rPr>
              <a:t>First Monday</a:t>
            </a:r>
            <a:r>
              <a:rPr lang="en-AU" sz="2000" dirty="0" smtClean="0">
                <a:ea typeface="ＭＳ Ｐゴシック" pitchFamily="28" charset="-128"/>
              </a:rPr>
              <a:t> [Online], 14 (9) (22 August 2009)</a:t>
            </a:r>
          </a:p>
          <a:p>
            <a:pPr marL="0" indent="0">
              <a:buFont typeface="Arial" charset="0"/>
              <a:buNone/>
              <a:defRPr/>
            </a:pPr>
            <a:r>
              <a:rPr lang="en-AU" sz="2000" dirty="0" smtClean="0"/>
              <a:t>Waller, V (2009) “How do virtual visitors get to the library” </a:t>
            </a:r>
            <a:r>
              <a:rPr lang="en-AU" sz="2000" u="sng" dirty="0" smtClean="0"/>
              <a:t>The Electronic Library</a:t>
            </a:r>
            <a:r>
              <a:rPr lang="en-US" sz="2000" dirty="0" smtClean="0"/>
              <a:t>, </a:t>
            </a:r>
            <a:r>
              <a:rPr lang="en-AU" sz="2000" dirty="0" smtClean="0"/>
              <a:t>27(5):</a:t>
            </a:r>
            <a:r>
              <a:rPr lang="en-GB" sz="2000" dirty="0" smtClean="0"/>
              <a:t> 815-830</a:t>
            </a:r>
            <a:endParaRPr lang="en-AU" sz="2000" dirty="0" smtClean="0"/>
          </a:p>
          <a:p>
            <a:pPr>
              <a:lnSpc>
                <a:spcPct val="80000"/>
              </a:lnSpc>
              <a:buFont typeface="Arial" charset="0"/>
              <a:buNone/>
              <a:defRPr/>
            </a:pPr>
            <a:endParaRPr lang="en-AU" sz="2000" dirty="0" smtClean="0">
              <a:ea typeface="ＭＳ Ｐゴシック" pitchFamily="28" charset="-128"/>
            </a:endParaRPr>
          </a:p>
          <a:p>
            <a:pPr>
              <a:lnSpc>
                <a:spcPct val="80000"/>
              </a:lnSpc>
              <a:buFont typeface="Arial" charset="0"/>
              <a:buNone/>
              <a:defRPr/>
            </a:pPr>
            <a:endParaRPr lang="en-AU" sz="2000" dirty="0" smtClean="0">
              <a:ea typeface="ＭＳ Ｐゴシック" pitchFamily="28" charset="-128"/>
            </a:endParaRPr>
          </a:p>
        </p:txBody>
      </p:sp>
      <p:sp>
        <p:nvSpPr>
          <p:cNvPr id="8" name="Rectangle 2"/>
          <p:cNvSpPr>
            <a:spLocks noGrp="1"/>
          </p:cNvSpPr>
          <p:nvPr>
            <p:ph type="title"/>
          </p:nvPr>
        </p:nvSpPr>
        <p:spPr>
          <a:xfrm>
            <a:off x="457200" y="259821"/>
            <a:ext cx="8229600" cy="1143000"/>
          </a:xfrm>
        </p:spPr>
        <p:txBody>
          <a:bodyPr/>
          <a:lstStyle/>
          <a:p>
            <a:r>
              <a:rPr lang="en-AU" sz="2800" dirty="0" smtClean="0">
                <a:solidFill>
                  <a:schemeClr val="tx1"/>
                </a:solidFill>
                <a:ea typeface="ＭＳ Ｐゴシック" pitchFamily="28" charset="-128"/>
              </a:rPr>
              <a:t>Relevant publications</a:t>
            </a:r>
          </a:p>
        </p:txBody>
      </p:sp>
    </p:spTree>
    <p:extLst>
      <p:ext uri="{BB962C8B-B14F-4D97-AF65-F5344CB8AC3E}">
        <p14:creationId xmlns:p14="http://schemas.microsoft.com/office/powerpoint/2010/main" val="41178531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5042B7FC-B3DF-4548-A0F0-44BF810F02FB}" type="slidenum">
              <a:rPr lang="en-US"/>
              <a:pPr>
                <a:defRPr/>
              </a:pPr>
              <a:t>3</a:t>
            </a:fld>
            <a:endParaRPr lang="en-US" dirty="0"/>
          </a:p>
        </p:txBody>
      </p:sp>
      <p:sp>
        <p:nvSpPr>
          <p:cNvPr id="6" name="TextBox 5"/>
          <p:cNvSpPr txBox="1">
            <a:spLocks noChangeArrowheads="1"/>
          </p:cNvSpPr>
          <p:nvPr/>
        </p:nvSpPr>
        <p:spPr bwMode="auto">
          <a:xfrm>
            <a:off x="323850" y="1268413"/>
            <a:ext cx="882015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buFont typeface="Arial" charset="0"/>
              <a:buChar char="•"/>
            </a:pPr>
            <a:r>
              <a:rPr lang="en-AU" sz="2400" dirty="0">
                <a:cs typeface="Arial" charset="0"/>
              </a:rPr>
              <a:t>73% of surveyed Australian Internet users described the Internet as an </a:t>
            </a:r>
            <a:r>
              <a:rPr lang="en-AU" altLang="en-US" sz="2400" dirty="0">
                <a:cs typeface="Arial" charset="0"/>
              </a:rPr>
              <a:t>‘</a:t>
            </a:r>
            <a:r>
              <a:rPr lang="en-AU" sz="2400" dirty="0">
                <a:cs typeface="Arial" charset="0"/>
              </a:rPr>
              <a:t>important</a:t>
            </a:r>
            <a:r>
              <a:rPr lang="en-AU" altLang="en-US" sz="2400" dirty="0">
                <a:cs typeface="Arial" charset="0"/>
              </a:rPr>
              <a:t>’</a:t>
            </a:r>
            <a:r>
              <a:rPr lang="en-AU" sz="2400" dirty="0">
                <a:cs typeface="Arial" charset="0"/>
              </a:rPr>
              <a:t> or </a:t>
            </a:r>
            <a:r>
              <a:rPr lang="en-AU" altLang="en-US" sz="2400" dirty="0">
                <a:cs typeface="Arial" charset="0"/>
              </a:rPr>
              <a:t>‘</a:t>
            </a:r>
            <a:r>
              <a:rPr lang="en-AU" sz="2400" dirty="0">
                <a:cs typeface="Arial" charset="0"/>
              </a:rPr>
              <a:t>very important</a:t>
            </a:r>
            <a:r>
              <a:rPr lang="en-AU" altLang="en-US" sz="2400" dirty="0">
                <a:cs typeface="Arial" charset="0"/>
              </a:rPr>
              <a:t>’</a:t>
            </a:r>
            <a:r>
              <a:rPr lang="en-AU" sz="2400" dirty="0">
                <a:cs typeface="Arial" charset="0"/>
              </a:rPr>
              <a:t> source of information (Ewing, Thomas et al. 2010)</a:t>
            </a:r>
          </a:p>
          <a:p>
            <a:pPr eaLnBrk="1" hangingPunct="1">
              <a:buFont typeface="Arial" charset="0"/>
              <a:buChar char="•"/>
            </a:pPr>
            <a:endParaRPr lang="en-AU" sz="2400" dirty="0">
              <a:cs typeface="Arial" charset="0"/>
            </a:endParaRPr>
          </a:p>
          <a:p>
            <a:pPr eaLnBrk="1" hangingPunct="1">
              <a:buFont typeface="Arial" charset="0"/>
              <a:buChar char="•"/>
            </a:pPr>
            <a:r>
              <a:rPr lang="en-AU" sz="2400" dirty="0">
                <a:cs typeface="Arial" charset="0"/>
              </a:rPr>
              <a:t>64% of  British Internet users mainly used search engines when they are looking for information online (Dutton, </a:t>
            </a:r>
            <a:r>
              <a:rPr lang="en-AU" sz="2400" dirty="0" err="1">
                <a:cs typeface="Arial" charset="0"/>
              </a:rPr>
              <a:t>Helsper</a:t>
            </a:r>
            <a:r>
              <a:rPr lang="en-AU" sz="2400" dirty="0">
                <a:cs typeface="Arial" charset="0"/>
              </a:rPr>
              <a:t> et al. 2009).</a:t>
            </a:r>
          </a:p>
          <a:p>
            <a:pPr eaLnBrk="1" hangingPunct="1">
              <a:buFont typeface="Arial" charset="0"/>
              <a:buChar char="•"/>
            </a:pPr>
            <a:endParaRPr lang="en-AU" sz="2400" dirty="0">
              <a:cs typeface="Arial" charset="0"/>
            </a:endParaRPr>
          </a:p>
          <a:p>
            <a:pPr eaLnBrk="1" hangingPunct="1">
              <a:buFont typeface="Arial" charset="0"/>
              <a:buChar char="•"/>
            </a:pPr>
            <a:r>
              <a:rPr lang="en-AU" sz="2400" dirty="0">
                <a:cs typeface="Arial" charset="0"/>
              </a:rPr>
              <a:t>about 60% of all US Internet users use search engines on a typical day (</a:t>
            </a:r>
            <a:r>
              <a:rPr lang="en-AU" sz="2400" dirty="0" smtClean="0">
                <a:cs typeface="Arial" charset="0"/>
              </a:rPr>
              <a:t>PEW </a:t>
            </a:r>
            <a:r>
              <a:rPr lang="en-AU" sz="2400" dirty="0">
                <a:cs typeface="Arial" charset="0"/>
              </a:rPr>
              <a:t>I</a:t>
            </a:r>
            <a:r>
              <a:rPr lang="en-AU" sz="2400" dirty="0" smtClean="0">
                <a:cs typeface="Arial" charset="0"/>
              </a:rPr>
              <a:t>nternet project 2012)</a:t>
            </a:r>
            <a:endParaRPr lang="en-AU" sz="2400" dirty="0">
              <a:cs typeface="Arial" charset="0"/>
            </a:endParaRPr>
          </a:p>
          <a:p>
            <a:pPr eaLnBrk="1" hangingPunct="1">
              <a:buFont typeface="Arial" charset="0"/>
              <a:buChar char="•"/>
            </a:pPr>
            <a:endParaRPr lang="en-AU" sz="2400" dirty="0">
              <a:cs typeface="Arial" charset="0"/>
            </a:endParaRPr>
          </a:p>
          <a:p>
            <a:pPr eaLnBrk="1" hangingPunct="1">
              <a:buFont typeface="Arial" charset="0"/>
              <a:buChar char="•"/>
            </a:pPr>
            <a:r>
              <a:rPr lang="en-AU" sz="2400" dirty="0">
                <a:cs typeface="Arial" charset="0"/>
              </a:rPr>
              <a:t>In Australia, one in eight website visits in the 4 weeks ending April 2009 was to a search engine (Source: </a:t>
            </a:r>
            <a:r>
              <a:rPr lang="en-AU" sz="2400" u="sng" dirty="0">
                <a:cs typeface="Arial" charset="0"/>
                <a:hlinkClick r:id="rId3" action="ppaction://hlinkfile"/>
              </a:rPr>
              <a:t>www.hitwise.com</a:t>
            </a:r>
            <a:r>
              <a:rPr lang="en-AU" sz="2400" dirty="0">
                <a:cs typeface="Arial" charset="0"/>
              </a:rPr>
              <a:t>)</a:t>
            </a:r>
          </a:p>
          <a:p>
            <a:pPr eaLnBrk="1" hangingPunct="1"/>
            <a:endParaRPr lang="en-AU" sz="2400" dirty="0">
              <a:cs typeface="Arial" charset="0"/>
            </a:endParaRPr>
          </a:p>
        </p:txBody>
      </p:sp>
      <p:sp>
        <p:nvSpPr>
          <p:cNvPr id="7" name="TextBox 5"/>
          <p:cNvSpPr txBox="1">
            <a:spLocks noChangeArrowheads="1"/>
          </p:cNvSpPr>
          <p:nvPr/>
        </p:nvSpPr>
        <p:spPr bwMode="auto">
          <a:xfrm>
            <a:off x="323850" y="417513"/>
            <a:ext cx="882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3200" dirty="0">
                <a:cs typeface="Arial" charset="0"/>
              </a:rPr>
              <a:t>Finding information on the Internet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blinds(horizontal)">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859C087-DFAF-4BA9-9451-B0F56A1F1F83}" type="slidenum">
              <a:rPr lang="en-US" smtClean="0"/>
              <a:pPr/>
              <a:t>4</a:t>
            </a:fld>
            <a:endParaRPr lang="en-US" dirty="0"/>
          </a:p>
        </p:txBody>
      </p:sp>
      <p:sp>
        <p:nvSpPr>
          <p:cNvPr id="8" name="Rectangle 2"/>
          <p:cNvSpPr txBox="1">
            <a:spLocks noChangeArrowheads="1"/>
          </p:cNvSpPr>
          <p:nvPr/>
        </p:nvSpPr>
        <p:spPr>
          <a:xfrm>
            <a:off x="1042988" y="1916113"/>
            <a:ext cx="6553200" cy="3048000"/>
          </a:xfrm>
          <a:prstGeom prst="rect">
            <a:avLst/>
          </a:prstGeom>
        </p:spPr>
        <p:txBody>
          <a:bodyPr/>
          <a:lstStyle>
            <a:lvl1pPr marL="360000" indent="-360000" algn="l" rtl="0" eaLnBrk="1" fontAlgn="base" hangingPunct="1">
              <a:lnSpc>
                <a:spcPct val="100000"/>
              </a:lnSpc>
              <a:spcBef>
                <a:spcPts val="600"/>
              </a:spcBef>
              <a:spcAft>
                <a:spcPts val="0"/>
              </a:spcAft>
              <a:buClr>
                <a:schemeClr val="tx2"/>
              </a:buClr>
              <a:buFont typeface="Arial" pitchFamily="34" charset="0"/>
              <a:buChar char="-"/>
              <a:defRPr sz="2400">
                <a:solidFill>
                  <a:schemeClr val="tx1"/>
                </a:solidFill>
                <a:latin typeface="+mn-lt"/>
                <a:ea typeface="ＭＳ Ｐゴシック" charset="-128"/>
                <a:cs typeface="ＭＳ Ｐゴシック" charset="-128"/>
              </a:defRPr>
            </a:lvl1pPr>
            <a:lvl2pPr marL="720000" indent="-360000" algn="l" rtl="0" eaLnBrk="1" fontAlgn="base" hangingPunct="1">
              <a:lnSpc>
                <a:spcPct val="100000"/>
              </a:lnSpc>
              <a:spcBef>
                <a:spcPts val="600"/>
              </a:spcBef>
              <a:spcAft>
                <a:spcPts val="0"/>
              </a:spcAft>
              <a:buClr>
                <a:schemeClr val="tx2"/>
              </a:buClr>
              <a:buFont typeface="Arial" pitchFamily="34" charset="0"/>
              <a:buChar char="-"/>
              <a:defRPr sz="2400">
                <a:solidFill>
                  <a:schemeClr val="tx1"/>
                </a:solidFill>
                <a:latin typeface="+mn-lt"/>
                <a:ea typeface="ＭＳ Ｐゴシック" charset="-128"/>
                <a:cs typeface="ＭＳ Ｐゴシック"/>
              </a:defRPr>
            </a:lvl2pPr>
            <a:lvl3pPr marL="1080000" indent="-360000" algn="l" rtl="0" eaLnBrk="1" fontAlgn="base" hangingPunct="1">
              <a:lnSpc>
                <a:spcPct val="100000"/>
              </a:lnSpc>
              <a:spcBef>
                <a:spcPts val="600"/>
              </a:spcBef>
              <a:spcAft>
                <a:spcPts val="0"/>
              </a:spcAft>
              <a:buClr>
                <a:schemeClr val="tx2"/>
              </a:buClr>
              <a:buFont typeface="Arial" pitchFamily="34" charset="0"/>
              <a:buChar char="-"/>
              <a:defRPr sz="2200">
                <a:solidFill>
                  <a:schemeClr val="tx1"/>
                </a:solidFill>
                <a:latin typeface="+mn-lt"/>
                <a:ea typeface="ＭＳ Ｐゴシック" charset="-128"/>
                <a:cs typeface="ＭＳ Ｐゴシック"/>
              </a:defRPr>
            </a:lvl3pPr>
            <a:lvl4pPr marL="1641475" indent="-228600" algn="l" rtl="0" eaLnBrk="1" fontAlgn="base" hangingPunct="1">
              <a:lnSpc>
                <a:spcPct val="90000"/>
              </a:lnSpc>
              <a:spcBef>
                <a:spcPct val="20000"/>
              </a:spcBef>
              <a:spcAft>
                <a:spcPct val="0"/>
              </a:spcAft>
              <a:buClr>
                <a:schemeClr val="tx2"/>
              </a:buClr>
              <a:buFont typeface="Arial" charset="0"/>
              <a:buNone/>
              <a:defRPr sz="2400">
                <a:solidFill>
                  <a:schemeClr val="tx1"/>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lr>
                <a:schemeClr val="tx2"/>
              </a:buClr>
              <a:buFont typeface="Arial" charset="0"/>
              <a:buNone/>
              <a:defRPr sz="2400">
                <a:solidFill>
                  <a:schemeClr val="tx1"/>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6pPr>
            <a:lvl7pPr marL="29718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7pPr>
            <a:lvl8pPr marL="34290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8pPr>
            <a:lvl9pPr marL="3886200" indent="-228600" algn="l" rtl="0" eaLnBrk="1" fontAlgn="base" hangingPunct="1">
              <a:lnSpc>
                <a:spcPct val="90000"/>
              </a:lnSpc>
              <a:spcBef>
                <a:spcPct val="20000"/>
              </a:spcBef>
              <a:spcAft>
                <a:spcPct val="0"/>
              </a:spcAft>
              <a:buClr>
                <a:schemeClr val="tx2"/>
              </a:buClr>
              <a:buFont typeface="Arial" charset="0"/>
              <a:buChar char="–"/>
              <a:defRPr sz="2400">
                <a:solidFill>
                  <a:schemeClr val="accent2"/>
                </a:solidFill>
                <a:latin typeface="+mn-lt"/>
                <a:ea typeface="ＭＳ Ｐゴシック" charset="-128"/>
              </a:defRPr>
            </a:lvl9pPr>
          </a:lstStyle>
          <a:p>
            <a:pPr algn="just"/>
            <a:r>
              <a:rPr lang="en-AU" altLang="en-US" dirty="0" smtClean="0">
                <a:ea typeface="ＭＳ Ｐゴシック" pitchFamily="28" charset="-128"/>
              </a:rPr>
              <a:t>‘</a:t>
            </a:r>
            <a:r>
              <a:rPr lang="en-AU" dirty="0" smtClean="0">
                <a:ea typeface="ＭＳ Ｐゴシック" pitchFamily="28" charset="-128"/>
              </a:rPr>
              <a:t>We expect that advertising funded search engines will be inherently biased towards the advertisers and away from the needs of the consumers</a:t>
            </a:r>
            <a:r>
              <a:rPr lang="en-AU" altLang="en-US" dirty="0" smtClean="0">
                <a:ea typeface="ＭＳ Ｐゴシック" pitchFamily="28" charset="-128"/>
              </a:rPr>
              <a:t>’</a:t>
            </a:r>
            <a:endParaRPr lang="en-AU" dirty="0" smtClean="0">
              <a:ea typeface="ＭＳ Ｐゴシック" pitchFamily="28" charset="-128"/>
            </a:endParaRPr>
          </a:p>
        </p:txBody>
      </p:sp>
      <p:sp>
        <p:nvSpPr>
          <p:cNvPr id="9" name="Text Box 3"/>
          <p:cNvSpPr txBox="1">
            <a:spLocks noChangeArrowheads="1"/>
          </p:cNvSpPr>
          <p:nvPr/>
        </p:nvSpPr>
        <p:spPr bwMode="auto">
          <a:xfrm>
            <a:off x="3059113" y="5300663"/>
            <a:ext cx="5486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spcBef>
                <a:spcPct val="50000"/>
              </a:spcBef>
            </a:pPr>
            <a:r>
              <a:rPr lang="en-AU" sz="2400" dirty="0">
                <a:latin typeface="+mn-lt"/>
              </a:rPr>
              <a:t>Sergey </a:t>
            </a:r>
            <a:r>
              <a:rPr lang="en-AU" sz="2400" dirty="0" err="1">
                <a:latin typeface="+mn-lt"/>
              </a:rPr>
              <a:t>Brin</a:t>
            </a:r>
            <a:r>
              <a:rPr lang="en-AU" sz="2400" dirty="0">
                <a:latin typeface="+mn-lt"/>
              </a:rPr>
              <a:t> and Larry Page, </a:t>
            </a:r>
            <a:endParaRPr lang="en-AU" sz="2400" dirty="0" smtClean="0">
              <a:latin typeface="+mn-lt"/>
            </a:endParaRPr>
          </a:p>
          <a:p>
            <a:pPr eaLnBrk="1" hangingPunct="1">
              <a:spcBef>
                <a:spcPct val="50000"/>
              </a:spcBef>
            </a:pPr>
            <a:r>
              <a:rPr lang="en-AU" sz="2400" dirty="0" smtClean="0">
                <a:latin typeface="+mn-lt"/>
              </a:rPr>
              <a:t>Google </a:t>
            </a:r>
            <a:r>
              <a:rPr lang="en-AU" sz="2400" dirty="0">
                <a:latin typeface="+mn-lt"/>
              </a:rPr>
              <a:t>co-founders (1998)</a:t>
            </a:r>
          </a:p>
        </p:txBody>
      </p:sp>
      <p:sp>
        <p:nvSpPr>
          <p:cNvPr id="10" name="TextBox 9"/>
          <p:cNvSpPr txBox="1">
            <a:spLocks noChangeArrowheads="1"/>
          </p:cNvSpPr>
          <p:nvPr/>
        </p:nvSpPr>
        <p:spPr bwMode="auto">
          <a:xfrm>
            <a:off x="240722" y="356313"/>
            <a:ext cx="8208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3200" dirty="0" smtClean="0">
                <a:cs typeface="Arial" charset="0"/>
              </a:rPr>
              <a:t>The integrity of Google search results</a:t>
            </a:r>
            <a:endParaRPr lang="en-AU" sz="3200" dirty="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p:nvPr>
        </p:nvSpPr>
        <p:spPr>
          <a:xfrm>
            <a:off x="240722" y="2237618"/>
            <a:ext cx="8391525" cy="1041400"/>
          </a:xfrm>
        </p:spPr>
        <p:txBody>
          <a:bodyPr/>
          <a:lstStyle/>
          <a:p>
            <a:pPr eaLnBrk="1" hangingPunct="1">
              <a:buFontTx/>
              <a:buNone/>
            </a:pPr>
            <a:r>
              <a:rPr lang="en-AU" sz="2800" b="1" dirty="0" smtClean="0">
                <a:latin typeface="Arial" pitchFamily="34" charset="0"/>
                <a:ea typeface="ＭＳ Ｐゴシック" pitchFamily="28" charset="-128"/>
                <a:cs typeface="Arial" pitchFamily="34" charset="0"/>
              </a:rPr>
              <a:t>   Personalised </a:t>
            </a:r>
            <a:r>
              <a:rPr lang="en-AU" sz="2800" b="1" dirty="0" smtClean="0">
                <a:latin typeface="Arial" pitchFamily="34" charset="0"/>
                <a:ea typeface="ＭＳ Ｐゴシック" pitchFamily="28" charset="-128"/>
                <a:cs typeface="Arial" pitchFamily="34" charset="0"/>
              </a:rPr>
              <a:t>search </a:t>
            </a:r>
            <a:r>
              <a:rPr lang="en-AU" sz="2800" dirty="0" smtClean="0">
                <a:latin typeface="Arial" pitchFamily="34" charset="0"/>
                <a:ea typeface="ＭＳ Ｐゴシック" pitchFamily="28" charset="-128"/>
                <a:cs typeface="Arial" pitchFamily="34" charset="0"/>
              </a:rPr>
              <a:t>- We may not be exposed to information that challenges our world view</a:t>
            </a:r>
          </a:p>
          <a:p>
            <a:pPr eaLnBrk="1" hangingPunct="1">
              <a:buFontTx/>
              <a:buNone/>
            </a:pPr>
            <a:endParaRPr lang="en-AU" sz="2800" dirty="0">
              <a:latin typeface="Arial" pitchFamily="34" charset="0"/>
              <a:ea typeface="ＭＳ Ｐゴシック" pitchFamily="28" charset="-128"/>
              <a:cs typeface="Arial" pitchFamily="34" charset="0"/>
            </a:endParaRPr>
          </a:p>
        </p:txBody>
      </p:sp>
      <p:sp>
        <p:nvSpPr>
          <p:cNvPr id="5" name="TextBox 5"/>
          <p:cNvSpPr txBox="1">
            <a:spLocks noChangeArrowheads="1"/>
          </p:cNvSpPr>
          <p:nvPr/>
        </p:nvSpPr>
        <p:spPr bwMode="auto">
          <a:xfrm>
            <a:off x="240722" y="356313"/>
            <a:ext cx="82089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3200" dirty="0" smtClean="0">
                <a:cs typeface="Arial" charset="0"/>
              </a:rPr>
              <a:t>The integrity of Google search results</a:t>
            </a:r>
            <a:endParaRPr lang="en-AU" sz="3200" dirty="0">
              <a:cs typeface="Arial" charset="0"/>
            </a:endParaRPr>
          </a:p>
        </p:txBody>
      </p:sp>
      <p:sp>
        <p:nvSpPr>
          <p:cNvPr id="2" name="Rectangle 1"/>
          <p:cNvSpPr/>
          <p:nvPr/>
        </p:nvSpPr>
        <p:spPr>
          <a:xfrm>
            <a:off x="499731" y="3890665"/>
            <a:ext cx="8133906" cy="1384995"/>
          </a:xfrm>
          <a:prstGeom prst="rect">
            <a:avLst/>
          </a:prstGeom>
        </p:spPr>
        <p:txBody>
          <a:bodyPr wrap="square">
            <a:spAutoFit/>
          </a:bodyPr>
          <a:lstStyle/>
          <a:p>
            <a:pPr eaLnBrk="1" hangingPunct="1">
              <a:buFontTx/>
              <a:buNone/>
            </a:pPr>
            <a:r>
              <a:rPr lang="en-AU" sz="2800" b="1" dirty="0">
                <a:latin typeface="Arial" pitchFamily="34" charset="0"/>
                <a:ea typeface="ＭＳ Ｐゴシック" pitchFamily="28" charset="-128"/>
                <a:cs typeface="Arial" pitchFamily="34" charset="0"/>
              </a:rPr>
              <a:t>Semantic search </a:t>
            </a:r>
            <a:r>
              <a:rPr lang="en-AU" sz="2800" dirty="0" smtClean="0">
                <a:latin typeface="Arial" pitchFamily="34" charset="0"/>
                <a:ea typeface="ＭＳ Ｐゴシック" pitchFamily="28" charset="-128"/>
                <a:cs typeface="Arial" pitchFamily="34" charset="0"/>
              </a:rPr>
              <a:t>– a </a:t>
            </a:r>
            <a:r>
              <a:rPr lang="en-AU" sz="2800" dirty="0">
                <a:latin typeface="Arial" pitchFamily="34" charset="0"/>
                <a:ea typeface="ＭＳ Ｐゴシック" pitchFamily="28" charset="-128"/>
                <a:cs typeface="Arial" pitchFamily="34" charset="0"/>
              </a:rPr>
              <a:t>particular world </a:t>
            </a:r>
            <a:r>
              <a:rPr lang="en-AU" sz="2800" dirty="0" smtClean="0">
                <a:latin typeface="Arial" pitchFamily="34" charset="0"/>
                <a:ea typeface="ＭＳ Ｐゴシック" pitchFamily="28" charset="-128"/>
                <a:cs typeface="Arial" pitchFamily="34" charset="0"/>
              </a:rPr>
              <a:t>view underlies </a:t>
            </a:r>
            <a:r>
              <a:rPr lang="en-AU" sz="2800" dirty="0">
                <a:latin typeface="Arial" pitchFamily="34" charset="0"/>
                <a:ea typeface="ＭＳ Ｐゴシック" pitchFamily="28" charset="-128"/>
                <a:cs typeface="Arial" pitchFamily="34" charset="0"/>
              </a:rPr>
              <a:t>the </a:t>
            </a:r>
            <a:r>
              <a:rPr lang="en-AU" sz="2800" dirty="0" smtClean="0">
                <a:latin typeface="Arial" pitchFamily="34" charset="0"/>
                <a:ea typeface="ＭＳ Ｐゴシック" pitchFamily="28" charset="-128"/>
                <a:cs typeface="Arial" pitchFamily="34" charset="0"/>
              </a:rPr>
              <a:t>search </a:t>
            </a:r>
            <a:r>
              <a:rPr lang="en-AU" sz="2800" dirty="0">
                <a:latin typeface="Arial" pitchFamily="34" charset="0"/>
                <a:ea typeface="ＭＳ Ｐゴシック" pitchFamily="28" charset="-128"/>
                <a:cs typeface="Arial" pitchFamily="34" charset="0"/>
              </a:rPr>
              <a:t>result – but this is not transparent to the user </a:t>
            </a:r>
          </a:p>
        </p:txBody>
      </p:sp>
    </p:spTree>
    <p:extLst>
      <p:ext uri="{BB962C8B-B14F-4D97-AF65-F5344CB8AC3E}">
        <p14:creationId xmlns:p14="http://schemas.microsoft.com/office/powerpoint/2010/main" val="138787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6</a:t>
            </a:fld>
            <a:endParaRPr lang="en-US" dirty="0"/>
          </a:p>
        </p:txBody>
      </p:sp>
      <p:pic>
        <p:nvPicPr>
          <p:cNvPr id="7" name="Picture 3" descr="Screen Shot 2012-09-27 at 4.09.1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2540000"/>
            <a:ext cx="90932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240722" y="477500"/>
            <a:ext cx="82089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3200" dirty="0" smtClean="0">
                <a:cs typeface="Arial" charset="0"/>
              </a:rPr>
              <a:t>…and even before you get to the search results…</a:t>
            </a:r>
            <a:endParaRPr lang="en-AU" sz="3200" dirty="0">
              <a:cs typeface="Arial" charset="0"/>
            </a:endParaRPr>
          </a:p>
        </p:txBody>
      </p:sp>
    </p:spTree>
    <p:extLst>
      <p:ext uri="{BB962C8B-B14F-4D97-AF65-F5344CB8AC3E}">
        <p14:creationId xmlns:p14="http://schemas.microsoft.com/office/powerpoint/2010/main" val="13046881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7</a:t>
            </a:fld>
            <a:endParaRPr lang="en-US" dirty="0"/>
          </a:p>
        </p:txBody>
      </p:sp>
      <p:sp>
        <p:nvSpPr>
          <p:cNvPr id="3" name="Slide Number Placeholder 5"/>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lgn="l" rtl="0" eaLnBrk="0" fontAlgn="base" hangingPunct="0">
              <a:lnSpc>
                <a:spcPct val="90000"/>
              </a:lnSpc>
              <a:spcBef>
                <a:spcPts val="600"/>
              </a:spcBef>
              <a:spcAft>
                <a:spcPts val="600"/>
              </a:spcAft>
              <a:buClr>
                <a:schemeClr val="tx2"/>
              </a:buClr>
              <a:defRPr sz="2400">
                <a:solidFill>
                  <a:schemeClr val="tx1"/>
                </a:solidFill>
                <a:latin typeface="Arial" charset="0"/>
                <a:ea typeface="ＭＳ Ｐゴシック" pitchFamily="28" charset="-128"/>
                <a:cs typeface="ＭＳ Ｐゴシック" charset="-128"/>
              </a:defRPr>
            </a:lvl1pPr>
            <a:lvl2pPr marL="742950" indent="-285750" algn="l" rtl="0" eaLnBrk="0" fontAlgn="base" hangingPunct="0">
              <a:lnSpc>
                <a:spcPct val="90000"/>
              </a:lnSpc>
              <a:spcBef>
                <a:spcPct val="0"/>
              </a:spcBef>
              <a:spcAft>
                <a:spcPts val="300"/>
              </a:spcAft>
              <a:buClr>
                <a:schemeClr val="tx2"/>
              </a:buClr>
              <a:buFont typeface="Arial" charset="0"/>
              <a:buChar char="&gt;"/>
              <a:defRPr sz="2400">
                <a:solidFill>
                  <a:schemeClr val="tx1"/>
                </a:solidFill>
                <a:latin typeface="Arial" charset="0"/>
                <a:ea typeface="ＭＳ Ｐゴシック" pitchFamily="28" charset="-128"/>
                <a:cs typeface="ＭＳ Ｐゴシック"/>
              </a:defRPr>
            </a:lvl2pPr>
            <a:lvl3pPr marL="11430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Arial" charset="0"/>
                <a:ea typeface="ＭＳ Ｐゴシック" pitchFamily="28" charset="-128"/>
                <a:cs typeface="ＭＳ Ｐゴシック"/>
              </a:defRPr>
            </a:lvl3pPr>
            <a:lvl4pPr marL="16002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Arial" charset="0"/>
                <a:ea typeface="ＭＳ Ｐゴシック" pitchFamily="28" charset="-128"/>
                <a:cs typeface="ＭＳ Ｐゴシック"/>
              </a:defRPr>
            </a:lvl4pPr>
            <a:lvl5pPr marL="2057400" indent="-228600" algn="l" rtl="0" eaLnBrk="0" fontAlgn="base" hangingPunct="0">
              <a:lnSpc>
                <a:spcPct val="90000"/>
              </a:lnSpc>
              <a:spcBef>
                <a:spcPct val="20000"/>
              </a:spcBef>
              <a:spcAft>
                <a:spcPct val="0"/>
              </a:spcAft>
              <a:buClr>
                <a:schemeClr val="tx2"/>
              </a:buClr>
              <a:buFont typeface="Arial" charset="0"/>
              <a:buChar char="–"/>
              <a:defRPr sz="2400">
                <a:solidFill>
                  <a:schemeClr val="tx1"/>
                </a:solidFill>
                <a:latin typeface="Arial" charset="0"/>
                <a:ea typeface="ＭＳ Ｐゴシック" pitchFamily="28" charset="-128"/>
                <a:cs typeface="ＭＳ Ｐゴシック"/>
              </a:defRPr>
            </a:lvl5pPr>
            <a:lvl6pPr marL="2514600" indent="-228600" algn="l" rtl="0" eaLnBrk="0" fontAlgn="base" hangingPunct="0">
              <a:lnSpc>
                <a:spcPct val="90000"/>
              </a:lnSpc>
              <a:spcBef>
                <a:spcPct val="0"/>
              </a:spcBef>
              <a:spcAft>
                <a:spcPct val="0"/>
              </a:spcAft>
              <a:buClr>
                <a:schemeClr val="tx2"/>
              </a:buClr>
              <a:buFont typeface="Arial" charset="0"/>
              <a:buChar char="–"/>
              <a:defRPr sz="2400">
                <a:solidFill>
                  <a:schemeClr val="tx1"/>
                </a:solidFill>
                <a:latin typeface="Arial" charset="0"/>
                <a:ea typeface="ＭＳ Ｐゴシック" pitchFamily="28" charset="-128"/>
              </a:defRPr>
            </a:lvl6pPr>
            <a:lvl7pPr marL="2971800" indent="-228600" algn="l" rtl="0" eaLnBrk="0" fontAlgn="base" hangingPunct="0">
              <a:lnSpc>
                <a:spcPct val="90000"/>
              </a:lnSpc>
              <a:spcBef>
                <a:spcPct val="0"/>
              </a:spcBef>
              <a:spcAft>
                <a:spcPct val="0"/>
              </a:spcAft>
              <a:buClr>
                <a:schemeClr val="tx2"/>
              </a:buClr>
              <a:buFont typeface="Arial" charset="0"/>
              <a:buChar char="–"/>
              <a:defRPr sz="2400">
                <a:solidFill>
                  <a:schemeClr val="tx1"/>
                </a:solidFill>
                <a:latin typeface="Arial" charset="0"/>
                <a:ea typeface="ＭＳ Ｐゴシック" pitchFamily="28" charset="-128"/>
              </a:defRPr>
            </a:lvl7pPr>
            <a:lvl8pPr marL="3429000" indent="-228600" algn="l" rtl="0" eaLnBrk="0" fontAlgn="base" hangingPunct="0">
              <a:lnSpc>
                <a:spcPct val="90000"/>
              </a:lnSpc>
              <a:spcBef>
                <a:spcPct val="0"/>
              </a:spcBef>
              <a:spcAft>
                <a:spcPct val="0"/>
              </a:spcAft>
              <a:buClr>
                <a:schemeClr val="tx2"/>
              </a:buClr>
              <a:buFont typeface="Arial" charset="0"/>
              <a:buChar char="–"/>
              <a:defRPr sz="2400">
                <a:solidFill>
                  <a:schemeClr val="tx1"/>
                </a:solidFill>
                <a:latin typeface="Arial" charset="0"/>
                <a:ea typeface="ＭＳ Ｐゴシック" pitchFamily="28" charset="-128"/>
              </a:defRPr>
            </a:lvl8pPr>
            <a:lvl9pPr marL="3886200" indent="-228600" algn="l" rtl="0" eaLnBrk="0" fontAlgn="base" hangingPunct="0">
              <a:lnSpc>
                <a:spcPct val="90000"/>
              </a:lnSpc>
              <a:spcBef>
                <a:spcPct val="0"/>
              </a:spcBef>
              <a:spcAft>
                <a:spcPct val="0"/>
              </a:spcAft>
              <a:buClr>
                <a:schemeClr val="tx2"/>
              </a:buClr>
              <a:buFont typeface="Arial" charset="0"/>
              <a:buChar char="–"/>
              <a:defRPr sz="2400">
                <a:solidFill>
                  <a:schemeClr val="tx1"/>
                </a:solidFill>
                <a:latin typeface="Arial" charset="0"/>
                <a:ea typeface="ＭＳ Ｐゴシック" pitchFamily="28" charset="-128"/>
              </a:defRPr>
            </a:lvl9pPr>
          </a:lstStyle>
          <a:p>
            <a:pPr eaLnBrk="1" hangingPunct="1"/>
            <a:fld id="{36F7B210-9082-4DCC-963E-885CFFEBBB24}" type="slidenum">
              <a:rPr lang="en-US" sz="1400" smtClean="0">
                <a:latin typeface="Times New Roman" pitchFamily="18" charset="0"/>
              </a:rPr>
              <a:pPr eaLnBrk="1" hangingPunct="1"/>
              <a:t>7</a:t>
            </a:fld>
            <a:endParaRPr lang="en-US" sz="1400" smtClean="0">
              <a:latin typeface="Times New Roman" pitchFamily="18" charset="0"/>
            </a:endParaRPr>
          </a:p>
        </p:txBody>
      </p:sp>
      <p:sp>
        <p:nvSpPr>
          <p:cNvPr id="4" name="TextBox 5"/>
          <p:cNvSpPr txBox="1">
            <a:spLocks noChangeArrowheads="1"/>
          </p:cNvSpPr>
          <p:nvPr/>
        </p:nvSpPr>
        <p:spPr bwMode="auto">
          <a:xfrm>
            <a:off x="323850" y="333375"/>
            <a:ext cx="568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r>
              <a:rPr lang="en-AU" sz="3200" dirty="0" smtClean="0">
                <a:cs typeface="Arial" charset="0"/>
              </a:rPr>
              <a:t>Wikipedia</a:t>
            </a:r>
            <a:endParaRPr lang="en-AU" sz="3200" dirty="0">
              <a:cs typeface="Arial" charset="0"/>
            </a:endParaRPr>
          </a:p>
        </p:txBody>
      </p:sp>
      <p:sp>
        <p:nvSpPr>
          <p:cNvPr id="6" name="Rectangle 5"/>
          <p:cNvSpPr>
            <a:spLocks noChangeArrowheads="1"/>
          </p:cNvSpPr>
          <p:nvPr/>
        </p:nvSpPr>
        <p:spPr bwMode="auto">
          <a:xfrm>
            <a:off x="323850" y="1171061"/>
            <a:ext cx="792003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sz="2800" dirty="0">
                <a:cs typeface="Arial" charset="0"/>
              </a:rPr>
              <a:t>As of October 2013, Wikipedia </a:t>
            </a:r>
            <a:r>
              <a:rPr lang="en-AU" sz="2800" dirty="0" smtClean="0">
                <a:cs typeface="Arial" charset="0"/>
              </a:rPr>
              <a:t>contained</a:t>
            </a:r>
          </a:p>
          <a:p>
            <a:r>
              <a:rPr lang="en-AU" sz="2800" dirty="0" smtClean="0">
                <a:cs typeface="Arial" charset="0"/>
              </a:rPr>
              <a:t> </a:t>
            </a:r>
            <a:r>
              <a:rPr lang="en-AU" sz="2800" dirty="0">
                <a:cs typeface="Arial" charset="0"/>
              </a:rPr>
              <a:t>more than </a:t>
            </a:r>
            <a:r>
              <a:rPr lang="en-AU" sz="2800" dirty="0" smtClean="0">
                <a:cs typeface="Arial" charset="0"/>
              </a:rPr>
              <a:t>4.3 </a:t>
            </a:r>
            <a:r>
              <a:rPr lang="en-AU" sz="2800" dirty="0">
                <a:cs typeface="Arial" charset="0"/>
              </a:rPr>
              <a:t>million articles in English </a:t>
            </a:r>
          </a:p>
          <a:p>
            <a:endParaRPr lang="en-AU" sz="2800" dirty="0">
              <a:cs typeface="Arial" charset="0"/>
            </a:endParaRPr>
          </a:p>
          <a:p>
            <a:r>
              <a:rPr lang="en-AU" sz="2800" dirty="0">
                <a:cs typeface="Arial" charset="0"/>
              </a:rPr>
              <a:t>More than 100,000 articles in each of 45 languages.</a:t>
            </a:r>
          </a:p>
          <a:p>
            <a:r>
              <a:rPr lang="en-AU" sz="2800" dirty="0" smtClean="0">
                <a:cs typeface="Arial" charset="0"/>
              </a:rPr>
              <a:t>(</a:t>
            </a:r>
            <a:r>
              <a:rPr lang="en-AU" sz="2800" dirty="0">
                <a:cs typeface="Arial" charset="0"/>
              </a:rPr>
              <a:t>Source: www.wikipedia.org accessed 3 October 2013)</a:t>
            </a:r>
          </a:p>
          <a:p>
            <a:endParaRPr lang="en-AU" sz="2800" dirty="0">
              <a:cs typeface="Arial" charset="0"/>
            </a:endParaRPr>
          </a:p>
          <a:p>
            <a:r>
              <a:rPr lang="en-AU" sz="2800" dirty="0">
                <a:cs typeface="Arial" charset="0"/>
              </a:rPr>
              <a:t>In Australia, in April 2009, Wikipedia  was the twelfth most visited site on the Internet </a:t>
            </a:r>
          </a:p>
          <a:p>
            <a:r>
              <a:rPr lang="en-AU" sz="2800" dirty="0" smtClean="0">
                <a:cs typeface="Arial" charset="0"/>
              </a:rPr>
              <a:t>(</a:t>
            </a:r>
            <a:r>
              <a:rPr lang="en-AU" sz="2800" dirty="0">
                <a:cs typeface="Arial" charset="0"/>
              </a:rPr>
              <a:t>Source: </a:t>
            </a:r>
            <a:r>
              <a:rPr lang="en-AU" sz="2800" dirty="0" err="1">
                <a:cs typeface="Arial" charset="0"/>
              </a:rPr>
              <a:t>Hitwise</a:t>
            </a:r>
            <a:r>
              <a:rPr lang="en-AU" sz="2800" dirty="0">
                <a:cs typeface="Arial" charset="0"/>
              </a:rPr>
              <a:t> Australia, </a:t>
            </a:r>
            <a:r>
              <a:rPr lang="en-AU" sz="2800" dirty="0" smtClean="0">
                <a:cs typeface="Arial" charset="0"/>
              </a:rPr>
              <a:t>www.hitwise.com</a:t>
            </a:r>
            <a:r>
              <a:rPr lang="en-AU" sz="2800" u="sng" dirty="0" smtClean="0">
                <a:cs typeface="Arial" charset="0"/>
              </a:rPr>
              <a:t>)</a:t>
            </a:r>
            <a:r>
              <a:rPr lang="en-AU" sz="2800" u="sng" dirty="0" smtClean="0">
                <a:cs typeface="Arial" charset="0"/>
                <a:hlinkClick r:id="rId3"/>
              </a:rPr>
              <a:t> </a:t>
            </a:r>
            <a:endParaRPr lang="en-AU" sz="2800" u="sng" dirty="0">
              <a:cs typeface="Arial" charset="0"/>
              <a:hlinkClick r:id="rId3"/>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072" y="1171061"/>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7975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solidFill>
                  <a:srgbClr val="FF33CC"/>
                </a:solidFill>
              </a:rPr>
              <a:pPr>
                <a:defRPr/>
              </a:pPr>
              <a:t>8</a:t>
            </a:fld>
            <a:endParaRPr lang="en-US" dirty="0">
              <a:solidFill>
                <a:srgbClr val="FF33CC"/>
              </a:solidFill>
            </a:endParaRPr>
          </a:p>
        </p:txBody>
      </p:sp>
      <p:sp>
        <p:nvSpPr>
          <p:cNvPr id="3" name="Rectangle 2"/>
          <p:cNvSpPr>
            <a:spLocks noGrp="1"/>
          </p:cNvSpPr>
          <p:nvPr>
            <p:ph type="title"/>
          </p:nvPr>
        </p:nvSpPr>
        <p:spPr>
          <a:xfrm>
            <a:off x="492125" y="723900"/>
            <a:ext cx="8229600" cy="1143000"/>
          </a:xfrm>
        </p:spPr>
        <p:txBody>
          <a:bodyPr/>
          <a:lstStyle/>
          <a:p>
            <a:r>
              <a:rPr lang="en-US" sz="3200" dirty="0" smtClean="0">
                <a:solidFill>
                  <a:srgbClr val="FF33CC"/>
                </a:solidFill>
                <a:ea typeface="ＭＳ Ｐゴシック" pitchFamily="28" charset="-128"/>
              </a:rPr>
              <a:t>Research on current information-seeking </a:t>
            </a:r>
            <a:br>
              <a:rPr lang="en-US" sz="3200" dirty="0" smtClean="0">
                <a:solidFill>
                  <a:srgbClr val="FF33CC"/>
                </a:solidFill>
                <a:ea typeface="ＭＳ Ｐゴシック" pitchFamily="28" charset="-128"/>
              </a:rPr>
            </a:br>
            <a:endParaRPr lang="en-AU" sz="3200" dirty="0" smtClean="0">
              <a:solidFill>
                <a:srgbClr val="FF33CC"/>
              </a:solidFill>
              <a:ea typeface="ＭＳ Ｐゴシック" pitchFamily="28" charset="-128"/>
            </a:endParaRPr>
          </a:p>
        </p:txBody>
      </p:sp>
      <p:sp>
        <p:nvSpPr>
          <p:cNvPr id="4" name="Rectangle 3"/>
          <p:cNvSpPr>
            <a:spLocks noGrp="1"/>
          </p:cNvSpPr>
          <p:nvPr>
            <p:ph type="body" idx="1"/>
          </p:nvPr>
        </p:nvSpPr>
        <p:spPr>
          <a:xfrm>
            <a:off x="422275" y="1824038"/>
            <a:ext cx="8229600" cy="4525962"/>
          </a:xfrm>
        </p:spPr>
        <p:txBody>
          <a:bodyPr/>
          <a:lstStyle/>
          <a:p>
            <a:pPr>
              <a:buFont typeface="Arial" charset="0"/>
              <a:buNone/>
            </a:pPr>
            <a:r>
              <a:rPr lang="en-AU" sz="2800" dirty="0" smtClean="0">
                <a:ea typeface="ＭＳ Ｐゴシック" pitchFamily="28" charset="-128"/>
              </a:rPr>
              <a:t>The Searchers: 3 year ARC linkage project</a:t>
            </a:r>
          </a:p>
          <a:p>
            <a:pPr>
              <a:buFont typeface="Arial" charset="0"/>
              <a:buNone/>
            </a:pPr>
            <a:r>
              <a:rPr lang="en-AU" sz="2800" dirty="0" smtClean="0">
                <a:ea typeface="ＭＳ Ｐゴシック" pitchFamily="28" charset="-128"/>
              </a:rPr>
              <a:t>Institute for Social Research, Swinburne University</a:t>
            </a:r>
          </a:p>
          <a:p>
            <a:pPr>
              <a:buFont typeface="Arial" charset="0"/>
              <a:buNone/>
            </a:pPr>
            <a:r>
              <a:rPr lang="en-AU" sz="2800" dirty="0" smtClean="0">
                <a:ea typeface="ＭＳ Ｐゴシック" pitchFamily="28" charset="-128"/>
              </a:rPr>
              <a:t>State Library of Victoria</a:t>
            </a:r>
          </a:p>
          <a:p>
            <a:pPr>
              <a:buFont typeface="Arial" charset="0"/>
              <a:buNone/>
            </a:pPr>
            <a:r>
              <a:rPr lang="en-AU" sz="2800" dirty="0" smtClean="0">
                <a:ea typeface="ＭＳ Ｐゴシック" pitchFamily="28" charset="-128"/>
              </a:rPr>
              <a:t>Chief Investigators: Julian Thomas</a:t>
            </a:r>
          </a:p>
          <a:p>
            <a:pPr>
              <a:buFont typeface="Arial" charset="0"/>
              <a:buNone/>
            </a:pPr>
            <a:r>
              <a:rPr lang="en-AU" sz="2800" dirty="0" smtClean="0">
                <a:ea typeface="ＭＳ Ｐゴシック" pitchFamily="28" charset="-128"/>
              </a:rPr>
              <a:t>				     Denise </a:t>
            </a:r>
            <a:r>
              <a:rPr lang="en-AU" sz="2800" dirty="0" err="1" smtClean="0">
                <a:ea typeface="ＭＳ Ｐゴシック" pitchFamily="28" charset="-128"/>
              </a:rPr>
              <a:t>Meredyth</a:t>
            </a:r>
            <a:endParaRPr lang="en-AU" sz="2800" dirty="0" smtClean="0">
              <a:ea typeface="ＭＳ Ｐゴシック" pitchFamily="28" charset="-128"/>
            </a:endParaRPr>
          </a:p>
          <a:p>
            <a:pPr>
              <a:buFont typeface="Arial" charset="0"/>
              <a:buNone/>
            </a:pPr>
            <a:r>
              <a:rPr lang="en-AU" sz="2800" dirty="0" smtClean="0">
                <a:ea typeface="ＭＳ Ｐゴシック" pitchFamily="28" charset="-128"/>
              </a:rPr>
              <a:t>Research Fellows: Vivienne Waller</a:t>
            </a:r>
          </a:p>
          <a:p>
            <a:pPr>
              <a:buFont typeface="Arial" charset="0"/>
              <a:buNone/>
            </a:pPr>
            <a:r>
              <a:rPr lang="en-AU" sz="2800" dirty="0" smtClean="0">
                <a:ea typeface="ＭＳ Ｐゴシック" pitchFamily="28" charset="-128"/>
              </a:rPr>
              <a:t>				   Ian </a:t>
            </a:r>
            <a:r>
              <a:rPr lang="en-AU" sz="2800" dirty="0" err="1" smtClean="0">
                <a:ea typeface="ＭＳ Ｐゴシック" pitchFamily="28" charset="-128"/>
              </a:rPr>
              <a:t>McShane</a:t>
            </a:r>
            <a:endParaRPr lang="en-AU" sz="2800" dirty="0" smtClean="0">
              <a:ea typeface="ＭＳ Ｐゴシック" pitchFamily="28" charset="-128"/>
            </a:endParaRPr>
          </a:p>
        </p:txBody>
      </p:sp>
    </p:spTree>
    <p:extLst>
      <p:ext uri="{BB962C8B-B14F-4D97-AF65-F5344CB8AC3E}">
        <p14:creationId xmlns:p14="http://schemas.microsoft.com/office/powerpoint/2010/main" val="8889336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02AEB0F0-5540-4FE2-9628-2CB6653FEAB5}" type="slidenum">
              <a:rPr lang="en-US" smtClean="0"/>
              <a:pPr>
                <a:defRPr/>
              </a:pPr>
              <a:t>9</a:t>
            </a:fld>
            <a:endParaRPr lang="en-US" dirty="0"/>
          </a:p>
        </p:txBody>
      </p:sp>
      <p:sp>
        <p:nvSpPr>
          <p:cNvPr id="3" name="Rectangle 4"/>
          <p:cNvSpPr>
            <a:spLocks noChangeArrowheads="1"/>
          </p:cNvSpPr>
          <p:nvPr/>
        </p:nvSpPr>
        <p:spPr bwMode="auto">
          <a:xfrm>
            <a:off x="655638" y="898525"/>
            <a:ext cx="745648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sz="2400" dirty="0" smtClean="0"/>
              <a:t>Empirical examination of  </a:t>
            </a:r>
            <a:r>
              <a:rPr lang="en-AU" sz="2400" dirty="0"/>
              <a:t>the subject of search </a:t>
            </a:r>
            <a:r>
              <a:rPr lang="en-AU" sz="2400" dirty="0" smtClean="0"/>
              <a:t>queries – using transaction logs from </a:t>
            </a:r>
            <a:r>
              <a:rPr lang="en-US" sz="2400" dirty="0" err="1" smtClean="0"/>
              <a:t>Hitwise</a:t>
            </a:r>
            <a:r>
              <a:rPr lang="en-US" sz="2400" dirty="0" smtClean="0"/>
              <a:t> (basically a raw </a:t>
            </a:r>
            <a:r>
              <a:rPr lang="en-US" sz="2400" dirty="0"/>
              <a:t>feed of two fifths of all Australian internet </a:t>
            </a:r>
            <a:r>
              <a:rPr lang="en-US" sz="2400" dirty="0" smtClean="0"/>
              <a:t>subscriptions)</a:t>
            </a:r>
            <a:endParaRPr lang="en-AU" sz="2400" dirty="0" smtClean="0"/>
          </a:p>
          <a:p>
            <a:pPr>
              <a:defRPr/>
            </a:pPr>
            <a:endParaRPr lang="en-AU" sz="2400" dirty="0"/>
          </a:p>
          <a:p>
            <a:pPr>
              <a:defRPr/>
            </a:pPr>
            <a:r>
              <a:rPr lang="en-AU" sz="2400" dirty="0"/>
              <a:t>I</a:t>
            </a:r>
            <a:r>
              <a:rPr lang="en-AU" sz="2400" dirty="0" smtClean="0"/>
              <a:t>nformation on the lifestyle of the searcher was attached</a:t>
            </a:r>
            <a:endParaRPr lang="en-AU" sz="2400" dirty="0"/>
          </a:p>
          <a:p>
            <a:pPr>
              <a:defRPr/>
            </a:pPr>
            <a:endParaRPr lang="en-AU" sz="2400" dirty="0"/>
          </a:p>
          <a:p>
            <a:pPr marL="342900" indent="-342900">
              <a:lnSpc>
                <a:spcPct val="150000"/>
              </a:lnSpc>
              <a:buFont typeface="Arial" pitchFamily="34" charset="0"/>
              <a:buChar char="•"/>
              <a:defRPr/>
            </a:pPr>
            <a:endParaRPr lang="en-AU" sz="2400" dirty="0"/>
          </a:p>
          <a:p>
            <a:pPr marL="342900" indent="-342900">
              <a:lnSpc>
                <a:spcPct val="150000"/>
              </a:lnSpc>
              <a:buFont typeface="Arial" pitchFamily="34" charset="0"/>
              <a:buChar char="•"/>
              <a:defRPr/>
            </a:pPr>
            <a:r>
              <a:rPr lang="en-AU" sz="2400" dirty="0" smtClean="0"/>
              <a:t>Wikipedia</a:t>
            </a:r>
            <a:endParaRPr lang="en-AU" sz="2400" dirty="0"/>
          </a:p>
          <a:p>
            <a:pPr marL="342900" indent="-342900">
              <a:lnSpc>
                <a:spcPct val="150000"/>
              </a:lnSpc>
              <a:buFont typeface="Arial" pitchFamily="34" charset="0"/>
              <a:buChar char="•"/>
              <a:defRPr/>
            </a:pPr>
            <a:r>
              <a:rPr lang="en-AU" sz="2400" dirty="0"/>
              <a:t>Google</a:t>
            </a:r>
            <a:endParaRPr lang="en-US" sz="2400" dirty="0"/>
          </a:p>
        </p:txBody>
      </p:sp>
    </p:spTree>
    <p:extLst>
      <p:ext uri="{BB962C8B-B14F-4D97-AF65-F5344CB8AC3E}">
        <p14:creationId xmlns:p14="http://schemas.microsoft.com/office/powerpoint/2010/main" val="69873124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winburneTemplate2013">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hite2011">
  <a:themeElements>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rey201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8. Red-Blk-Crest-Chin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8. Red-Blk-Crest-China 1">
        <a:dk1>
          <a:srgbClr val="808080"/>
        </a:dk1>
        <a:lt1>
          <a:srgbClr val="FFFFFF"/>
        </a:lt1>
        <a:dk2>
          <a:srgbClr val="9E260E"/>
        </a:dk2>
        <a:lt2>
          <a:srgbClr val="FFFFFF"/>
        </a:lt2>
        <a:accent1>
          <a:srgbClr val="000000"/>
        </a:accent1>
        <a:accent2>
          <a:srgbClr val="FDB913"/>
        </a:accent2>
        <a:accent3>
          <a:srgbClr val="CCACAA"/>
        </a:accent3>
        <a:accent4>
          <a:srgbClr val="DADADA"/>
        </a:accent4>
        <a:accent5>
          <a:srgbClr val="AAAA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
      <a:clrScheme name="8. Red-Blk-Crest-China 2">
        <a:dk1>
          <a:srgbClr val="808080"/>
        </a:dk1>
        <a:lt1>
          <a:srgbClr val="FFFFFF"/>
        </a:lt1>
        <a:dk2>
          <a:srgbClr val="000000"/>
        </a:dk2>
        <a:lt2>
          <a:srgbClr val="FFFFFF"/>
        </a:lt2>
        <a:accent1>
          <a:srgbClr val="9E260E"/>
        </a:accent1>
        <a:accent2>
          <a:srgbClr val="FDB913"/>
        </a:accent2>
        <a:accent3>
          <a:srgbClr val="AAAAAA"/>
        </a:accent3>
        <a:accent4>
          <a:srgbClr val="DADADA"/>
        </a:accent4>
        <a:accent5>
          <a:srgbClr val="CCACAA"/>
        </a:accent5>
        <a:accent6>
          <a:srgbClr val="E5A710"/>
        </a:accent6>
        <a:hlink>
          <a:srgbClr val="ED1C2E"/>
        </a:hlink>
        <a:folHlink>
          <a:srgbClr val="CCCC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SwinburneTemplate2013</Template>
  <TotalTime>1266</TotalTime>
  <Words>1150</Words>
  <Application>Microsoft Office PowerPoint</Application>
  <PresentationFormat>On-screen Show (4:3)</PresentationFormat>
  <Paragraphs>177</Paragraphs>
  <Slides>22</Slides>
  <Notes>22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SwinburneTemplate2013</vt:lpstr>
      <vt:lpstr>1_White2011</vt:lpstr>
      <vt:lpstr>1_Grey2011</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on current information-seeking  </vt:lpstr>
      <vt:lpstr>PowerPoint Presentation</vt:lpstr>
      <vt:lpstr>Including the long tail of search terms </vt:lpstr>
      <vt:lpstr>PowerPoint Presentation</vt:lpstr>
      <vt:lpstr>PowerPoint Presentation</vt:lpstr>
      <vt:lpstr>PowerPoint Presentation</vt:lpstr>
      <vt:lpstr>Comparing subjects across Wikipedia and Google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Relevant publications</vt:lpstr>
    </vt:vector>
  </TitlesOfParts>
  <Company>Swinbune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Cattanach</dc:creator>
  <cp:lastModifiedBy>Vivienne Waller</cp:lastModifiedBy>
  <cp:revision>19</cp:revision>
  <cp:lastPrinted>2013-10-22T02:00:18Z</cp:lastPrinted>
  <dcterms:created xsi:type="dcterms:W3CDTF">2013-06-21T03:35:58Z</dcterms:created>
  <dcterms:modified xsi:type="dcterms:W3CDTF">2013-10-23T22:58:37Z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 ver">
    <vt:lpwstr>17</vt:lpwstr>
  </property>
  <property fmtid="{D5CDD505-2E9C-101B-9397-08002B2CF9AE}" pid="3" name="Word ver">
    <vt:lpwstr>2003</vt:lpwstr>
  </property>
</Properties>
</file>